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3" r:id="rId4"/>
    <p:sldId id="262" r:id="rId5"/>
    <p:sldId id="264" r:id="rId6"/>
    <p:sldId id="261" r:id="rId7"/>
    <p:sldId id="265" r:id="rId8"/>
    <p:sldId id="266" r:id="rId9"/>
    <p:sldId id="257" r:id="rId10"/>
    <p:sldId id="259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  <a:srgbClr val="009900"/>
    <a:srgbClr val="4E7254"/>
    <a:srgbClr val="473F5B"/>
    <a:srgbClr val="933907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71" d="100"/>
          <a:sy n="71" d="100"/>
        </p:scale>
        <p:origin x="-19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laturidevoi.ro/tmpl/img/fii_infor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644018">
            <a:off x="1088376" y="2126186"/>
            <a:ext cx="7478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iller" pitchFamily="82" charset="0"/>
              </a:rPr>
              <a:t>ACTIV!  INFORMAT!  VALOROS!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ransition advTm="10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886200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i="1" dirty="0" smtClean="0">
                <a:solidFill>
                  <a:srgbClr val="006600"/>
                </a:solidFill>
                <a:latin typeface="Chiller" pitchFamily="82" charset="0"/>
              </a:rPr>
              <a:t>1. Formarea de abilităţi IT în utilizarea tehnologiei, pe diferite teme, pentru şomeri şi casnici, prin folosirea echipamentelor din cadrul programului BIBLIONET-„Lumea in biblioteca mea”.</a:t>
            </a:r>
            <a:endParaRPr lang="ro-RO" sz="3200" i="1" dirty="0">
              <a:solidFill>
                <a:srgbClr val="006600"/>
              </a:solidFill>
              <a:latin typeface="Chiller" pitchFamily="82" charset="0"/>
            </a:endParaRPr>
          </a:p>
        </p:txBody>
      </p:sp>
      <p:pic>
        <p:nvPicPr>
          <p:cNvPr id="1030" name="Picture 6" descr="https://encrypted-tbn1.gstatic.com/images?q=tbn:ANd9GcRc5OCIAQK6WGcg-tZjV2jGV2RXZU4NtQp4OYyuOSFvaSDdRZ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007812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68603" y="1421250"/>
            <a:ext cx="621035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Dezvoltarea personală a  adulţilor, şomeri şi casnici,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prin abordarea unor teme necesare în viaţa cotidiană: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alimentaţie sănătoasă,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banqueting,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bugetul familiei,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sănătate,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drepturile consumatorului,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cum să ne înţelegem adolescenţii.</a:t>
            </a: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 descr="http://fii-informat.ro/sites/fii-informat.ro/files/media/demo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52800"/>
            <a:ext cx="35052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9" name="Picture 3" descr="http://iosifszenasi.com/blog/wp-content/uploads/2011/11/grup-de-dezvoltare-person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15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rot="20479992">
            <a:off x="279099" y="2366172"/>
            <a:ext cx="847860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3. Formarea de abilităţi practice, pe parcursul a 4 ateliere de lucru,pe următoarele teme: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confecţionare obiecte handmade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cosmetică,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confecţionare bijuterii,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design interior.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</p:txBody>
      </p:sp>
      <p:pic>
        <p:nvPicPr>
          <p:cNvPr id="25603" name="Picture 3" descr="https://encrypted-tbn1.gstatic.com/images?q=tbn:ANd9GcTGsW0962_3qD5YsuSYY9lHwc5uqH7EHnxnmgcb_DUqDsKzWF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120">
            <a:off x="711044" y="386439"/>
            <a:ext cx="2142981" cy="2206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ilovehandmade.ro/wp-content/uploads/2012/07/IMG_6944_2_LR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028950" cy="2515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Prin cunoştinţele şi informaţiile dobândite la sesiuni şi ateliere, adulţii vor putea: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să aleagă o informaţie de calitate pe internet,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să deprindă abilităţi în folosirea mediului online;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să fie în pas cu noua tehnologie mobilă,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să ţină cont de sfaturile specialiştilor în domeniul alimentaţiei sănătoase,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protecţia consumatorului, sănătate corporală,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îşi vor organiza mai eficient bugetul familiei,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vor comunica mai bine cu adolescenţii din familie,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• vor şti să-şi folosească anumite abilităţi practice în folosul propriu dar şi al familiei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hiller" pitchFamily="82" charset="0"/>
              <a:cs typeface="Arial" pitchFamily="34" charset="0"/>
            </a:endParaRPr>
          </a:p>
        </p:txBody>
      </p:sp>
      <p:pic>
        <p:nvPicPr>
          <p:cNvPr id="26628" name="Picture 4" descr="http://startevo.com/wp-content/uploads/2011/08/InformationTechnology-28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2133600" cy="226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uroparl.europa.eu/resources/library/images/20120710PHT01206/20120710PHT01206_width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4106759" cy="408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00400" y="4191000"/>
            <a:ext cx="53602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M-am  informat</a:t>
            </a:r>
          </a:p>
          <a:p>
            <a:pPr algn="ctr"/>
            <a:r>
              <a:rPr lang="ro-R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Am devenit mai  activ</a:t>
            </a:r>
          </a:p>
          <a:p>
            <a:pPr algn="ctr"/>
            <a:r>
              <a:rPr lang="ro-RO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Deci.....</a:t>
            </a:r>
          </a:p>
          <a:p>
            <a:pPr algn="ctr"/>
            <a:r>
              <a:rPr lang="ro-R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Sunt  valoros!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aturidevoi.ro/tmpl/img/fii_infor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6399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3600" b="1" cap="all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BIBLIOTECA ORASENEASCA TITU</a:t>
            </a:r>
          </a:p>
          <a:p>
            <a:pPr algn="ctr"/>
            <a:r>
              <a:rPr lang="ro-RO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BIBLIOTECAR,</a:t>
            </a:r>
          </a:p>
          <a:p>
            <a:pPr algn="ctr"/>
            <a:r>
              <a:rPr lang="ro-RO" sz="3600" b="1" cap="all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PROF. GRIGORESCU NICOLETA LILIANA</a:t>
            </a:r>
            <a:endParaRPr lang="en-US" sz="3600" b="1" cap="all" spc="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6096000"/>
            <a:ext cx="20473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2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26 SEPTEMBRIE 2013</a:t>
            </a:r>
            <a:endParaRPr lang="en-US" sz="20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6941" y="2967335"/>
            <a:ext cx="6090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MULTUMESC PENTRU ATENTIE!</a:t>
            </a:r>
            <a:endParaRPr lang="en-US" sz="4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0+ Activ. Informat. Valo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3505200" cy="2628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38100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b="1" dirty="0" smtClean="0">
                <a:solidFill>
                  <a:srgbClr val="473F5B"/>
                </a:solidFill>
                <a:latin typeface="Chiller" pitchFamily="82" charset="0"/>
              </a:rPr>
              <a:t>Implementarea unui nou serviciu pentru adulţi cu vârsta între 41-60 de ani </a:t>
            </a:r>
            <a:endParaRPr lang="ro-RO" sz="4400" dirty="0">
              <a:solidFill>
                <a:srgbClr val="473F5B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3000" y="2156192"/>
            <a:ext cx="7162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o-RO" sz="5400" b="1" i="0" u="none" strike="noStrike" cap="none" normalizeH="0" baseline="0" dirty="0" smtClean="0">
                <a:ln>
                  <a:noFill/>
                </a:ln>
                <a:solidFill>
                  <a:srgbClr val="4E7254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Serviciul  consta  în organizarea unor sesiuni de curs,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5400" b="1" i="0" u="none" strike="noStrike" cap="none" normalizeH="0" baseline="0" dirty="0" smtClean="0">
                <a:ln>
                  <a:noFill/>
                </a:ln>
                <a:solidFill>
                  <a:srgbClr val="4E7254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  împărţite </a:t>
            </a:r>
            <a:r>
              <a:rPr kumimoji="0" lang="ro-RO" sz="5400" b="1" i="0" u="none" strike="noStrike" cap="none" normalizeH="0" baseline="0" smtClean="0">
                <a:ln>
                  <a:noFill/>
                </a:ln>
                <a:solidFill>
                  <a:srgbClr val="4E7254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pe </a:t>
            </a:r>
            <a:r>
              <a:rPr kumimoji="0" lang="ro-RO" sz="5400" b="1" i="0" u="none" strike="noStrike" cap="none" normalizeH="0" baseline="0" smtClean="0">
                <a:ln>
                  <a:noFill/>
                </a:ln>
                <a:solidFill>
                  <a:srgbClr val="4E7254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o-RO" sz="5400" b="1" i="0" u="none" strike="noStrike" cap="none" normalizeH="0" baseline="0" dirty="0" smtClean="0">
                <a:ln>
                  <a:noFill/>
                </a:ln>
                <a:solidFill>
                  <a:srgbClr val="4E7254"/>
                </a:solidFill>
                <a:effectLst/>
                <a:latin typeface="Chiller" pitchFamily="82" charset="0"/>
                <a:ea typeface="Times New Roman" pitchFamily="18" charset="0"/>
                <a:cs typeface="Times New Roman" pitchFamily="18" charset="0"/>
              </a:rPr>
              <a:t>module:</a:t>
            </a:r>
            <a:endParaRPr kumimoji="0" lang="ro-RO" sz="5400" b="0" i="0" u="none" strike="noStrike" cap="none" normalizeH="0" baseline="0" dirty="0" smtClean="0">
              <a:ln>
                <a:noFill/>
              </a:ln>
              <a:solidFill>
                <a:srgbClr val="4E7254"/>
              </a:solidFill>
              <a:effectLst/>
              <a:latin typeface="Chiller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rypoppins.ro/images/varstnici_main_form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8645">
            <a:off x="656370" y="767002"/>
            <a:ext cx="2833528" cy="2695120"/>
          </a:xfrm>
          <a:prstGeom prst="rect">
            <a:avLst/>
          </a:prstGeom>
          <a:noFill/>
        </p:spPr>
      </p:pic>
      <p:pic>
        <p:nvPicPr>
          <p:cNvPr id="19460" name="Picture 4" descr="http://reparatii-calculatoare-focsani.validsoftware.ro/wp-content/uploads/2013/04/cursuri-calculatoare-pentru-varstnici-in-Focs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6585">
            <a:off x="4953000" y="3810000"/>
            <a:ext cx="2857500" cy="2447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1295400"/>
            <a:ext cx="4605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• Competenţe IT </a:t>
            </a:r>
            <a:endParaRPr lang="ro-RO" sz="54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609600"/>
            <a:ext cx="745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• Organizarea unui eveniment</a:t>
            </a:r>
            <a:r>
              <a:rPr lang="ro-RO" sz="5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 </a:t>
            </a:r>
            <a:endParaRPr lang="ro-RO" sz="54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hiller" pitchFamily="82" charset="0"/>
            </a:endParaRPr>
          </a:p>
        </p:txBody>
      </p:sp>
      <p:pic>
        <p:nvPicPr>
          <p:cNvPr id="33794" name="Picture 2" descr="http://www.crama-haiducilor.ro/photo/pagecontent/19/restaurante_clu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8513">
            <a:off x="5028467" y="2044178"/>
            <a:ext cx="3767114" cy="282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jurnalul.ro/thumbs/big/2013/01/21/a-baut-si-a-cantat-la-sarbatorirea-a-102-ani-eveniment-punctat-printr-o-scurta-vacanta-la-munte-1844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765563" cy="195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AutoShape 6" descr="data:image/jpeg;base64,/9j/4AAQSkZJRgABAQAAAQABAAD/2wCEAAkGBhQSERQUEhQUFRUWFhcXFxgYFxoYGBgfHhQXFxgXGhgYHCYeGBojGhcVHy8gIycpLCwsFx4xNTAqNSYrLCkBCQoKDgwOGg8PGiwgHyQsKSksLCwpLCwsLCwpLCwsLCwpKSwsLCksLCwsLCksLCwsLCwsLCwsLCwsLCwsLCwsLP/AABEIALcBEwMBIgACEQEDEQH/xAAcAAABBQEBAQAAAAAAAAAAAAAFAgMEBgcAAQj/xABIEAABAwIDBAYFCAYLAAMBAAABAgMRACEEEjEFBkFREyJhcYGRBzJCobEUI1KSwdHS8BYzU2Jy4RUkQ2NzgqKys8LxF1STRP/EABoBAAMBAQEBAAAAAAAAAAAAAAECAwAEBQb/xAAtEQACAgICAQEGBgMBAAAAAAAAAQIRAyESMQRBBRNRYXGBFCIykbHwocHRQv/aAAwDAQACEQMRAD8Avey938N8iwi/k2HJLDJUSy2SZaSSSSmTeh++e6+HCG3EYdhIIgw02L6jRPfVn2EmdnYaNfkzP/CmmcajpcKtJIkCR2EX1qq6OefqUfdbAYbpQlxhgpUCDmabgWkGSm1x76IbXbwpSUow2GSgar6FsE+OSwoMjqq8aD7f2uVrKLpQkxHM8z9lFpukheSitk47LZCv1LP/AOaPw1XMbs1CVqSG27KPsJ+6rQy7nQhXMCe/jQXbSYcn6QH3U6pMSdtWCDgkfs2/qJ+6vRg2/wBmj6ifupRQeYriZ7afRLYg4Vv9mj6ifuoRvEwlLYUEJEKvCUg3B5CiyzA1oZj1Bacqri3uvU5tVRXG3GSZaPRti2XMC6hTDKlNuqJWtptRhQBSmSknUKqsekHCoQ4z0YSJSqcqQkTm5AU7szbowrZSEJIcWCQDHqiB8TTG9z3TNYZ7KUBfSgAkH1VJEz3k+VRbTR14/wA0yLu8+2X150JIXCgCkQDNwAbRc1puyFMKTl6LD85LLR/6zWQbKSenbgEiQDAmxtNq1zZGzwhsrKRIFu82oIfJGiZicJhk2DDClf4SPw0E2rg21goQy0VKBACWkAyRYCEzNT3Hcok60W3MYSM+IUApQORueBi6vfQJorLXoXSA2Xlls9GgKSIUoqy9YwJtJ4kVIb9CuF9pzEK7ihP/AFNXpbsnWSdTzpIf7axSykr9CuE4LxI8UK8fVFKe9GSGMBi22gH1rTnQVNgOJUkWCTrfkDeroX+2vRiFpulRI5G4PdQNZ847AwefFNoUNFyoEfRuQQe6K2LZjLJ1Zw8/4LZ/62qvb3bMS3tVvEJAAebUtQGmYdRfmCk95NEEOFBBBsfyKZMSYV2z8m6NSBh8PJGUkNNg35EJkHtFUPFbusIFmx4kmrjtHDSAoDUUAx2FMG/5FBmjooL7IQ+csWVblbsrR8VgEIDagy1CmwojIk3PDSs0Wv5wntJ99axisaktsq4KRb3H/tWK5FUURcIvDlQzNNDsLSPPS9Ad9m2mWFJSlvMt7VKEghIk2IEjgLUcUQRaKr+/LTZQ2syXV2EGwA9cxxkx51iMSrbIQMxkA24jtosGEn2U/VH3UKwYyzU5LxpkxJ7ZJU2keyn6o+6muiTwSn6o+6vcitYMHsPxrw+VNZPZ4vDJPAeQFRcRg5v4aAVKnxrxRNDRlaA7qCDH2Cup/FDrHw+ArqBZM+p93tolOCw1kwMMxJJ/uUUG2ltNTxyoASjkOPInsoRs/HFeGw6RZIZZEcz0SBJogVBKYFDlekDjW2MjZIUqVGewfeamo2MyCVFpuTxKQo+aqYaXUkOUzbBSJLagBECOUADyAobtzddrEI6oCHAOqdATyUNIPPhUtLvKvHRYknQE62049lLtBdPRkryYUUkGUkgjkQYI86ZWBS94MaHMU6puCkqsQbGwk+c1AWTGtXUrVnNxp0c+5rERUVZr1RpCqm2UihlaZ8Klb07VS4hhlpMNsNpCSQQpSlISXCeEZ5ikA9kmuW0DP20lFIy4u0TPRw+2MSQ8tCEqTYqIEkGQATatR268gNoCCkgmZBBEDtHbWLv4YcgaNnY7uNYwqEZG22W1NJkrOZXSKWtRyJUEyVAXgWrXqhpScnbDu0tqISJWtI8R8KtG5G0EO4XMgyOkWOOsJ51ja923UkgoggkXUkfE6dtGdibw4nAtltGUJKiuFJCtQBIINwY4cqBXHjeR8Y9mzKXbvtTc1lv/AMmYr+60j1D+Klf/ACdifos/VV+KhyRf8Jl/rNRmlIVGlj7jWVn0nYr6LP1Vfip7B7/415WVtLMwT6qjYamMxPurWb8Jk/rCvpDd/rWGFknonCBMTLiZA8qj4B4lOVXDQ1Ud88ViXltKxAFkqCMqSkQFSbG+pF6hYDeJ9riFgcFX9+tFHPOLTo15hOZoTqJFAd40FDLhH0Se60fGhGD9I5DCyWRnSUQM560yCR1eFvOg20d/cS76iW2x2DMfNVawLRXDrV93lw62tn4bKs5kFIJFrKQYt/lFUUuuEyVX52n4U83i15VpKioLyzN/VJIue80Ckp8hX9IvH+2X514VKXGdRURNySTfvpITT7VtaxFkzYmxV4l1LTQzKPkBxUo8Eitg2FuJh8MgZkJdd4rWnNf91JskdutI9HuwU4bChxQ+ceAWeYTqhPlB7zVhWuqRRJ7OCzpMDlw8tKFbV3aYeB6Rpsk+0BkWO3MmCfGanlVIWunAZRvZuirC9dBK2SYCvaSeCVxz4HQ9lVwLrbcVhkupU0u6XAUkHt0PeDBHaBWJOtFJKTAKSQe8GDSswPxZOc+HwFdScUrrnw+ArykKLo0j9JIbw6W9EIazfvQhMp7rVdG8cHEpUmMpFqyjCzkR/Cn/AGij27u2S0rKsw2ZN/ZMa91VUUkS5Ny2aCyqpIqi4r0k4duyMzp/dGVP1lfYKq+2d/cTiJSFdEg+yixPerU+6pOSOzH485/I0Pbm++Hwsgq6Rz6CIt/ErRNZ7t3fPEYqyjkb+gnT/MdVeNV4GnE9lSbs9fx/FhDfbJ+DxFoPhSnSZii2xtx8Q6hThHRpCSRm9ZVpHV1AJ40MwWELjiUCxUQASedVi9UeZ50Ye+bi7v8AkZSJ4xXdDwHKi72wlBEpzKMgZQBJnSAkkxprzolh9xnujLikOEAEkCE94SDKlHyonGlfRVopRb/JoziNkNoQlxRdSCrIUkDMDEjuBE8OFesYjDoUk9Cl3sWVEHvgisd+P2flyK1X7kDY+yw6VyfVAtMZpMRPvirlsXctxbX6sI6x1JBgQQROvGr3upiMK40lbDTTShZSUpTI77THJV/Cjq16lQ0jSCT56A1jklBwfGXZnO09xHjCwlg5iNAvOqbGQnqgi9MbU9EbrykAPNICUwTlMDiEpSnvJMnU1fkbXBdSHGy1Ngc41ifZtEA60V6K1yIPGbd81qtBx5HjlcezMGPQS3HXxLh/hQkD3k0H3u9FbeDZ6VDrq4UAoKSkQDN5HbA8a2xT6IspJ7iD8DQLe1hLmFdTrKDYRM8PfFTaR2YfJmppyer2Y2vd1CGWiJCigKUcszmum/YCkRRbd/YKRnUUhSkp6qsgsSQLj2tQYNNbv7X6VbbDjKnEpsVoJBSkA+twIHCSDWi7EaAIDbeRv181yVFKQBnKhoRNuzW9FM6vLn7u4epU9s7iPqynKl4Cc2VCVWtAAJBB1uKzDaOwnWVKC2XUCTGZCgIm1yINq+jsZtDokjQgwMqcudUxoCQJol0yiB1QkRoqFHuImKNWeRZ8nlvur0M9lfSu091WMQIcQFCZASlCROk9VIJ14mgOJ9EmCKgQhxNiSA4Y5DXtoUw6MFWwaR0fMVre2vRg22ZQ4nKeCiUrA4kG4VGulV5e6YQ2kqUlRMnThnUExOnqmtTDTq0UhKCNKfaT2VMx+FCHVpAKQlREEzF+dJQKw+LH7zIol52f6VFABL7QUAIzNnKfqm3lFWfZ2+GFfsh0BX0V9VXdBsfA1ja6aJrKdHp5fAxS/To35Rppw1jWzd7cTh4DbpKfoq6yfI6eFWbBelJJs+0Un6Tdx9U395qimjy8niTh1su2e47x8axfbDs4h4jQuuEfXVWhvb6YcsrcbcSVJScqTZWbRPVN9SKy1azN70Gzn4tdkPEuyo/nhXUl4CT+eFdSlNFqwzvUTb2U/wC0U7nmmGD1Efwp/wBtKSm9dByPsB7Rw3Rrt6puOzspKL0fRhm3FJQ6opQVCVJiU9t+VaHsDc1nCkKQ2l3QhaoUe9JFh4Coygeng8pRjsouwtwsRiIUR0Tf0lgye5OvnWh7C3JYw0KSAtwe0u58BoKsTLrZ1BT2Gp7GGBuL0EkLk8mc9dIZaSCLpM9lUVG5Cm8Ut5cJbDoUiLwCuSSBGlrTxrSw1bS1RcaogSBP8KZPK8ETRo5yLs3ZqGgMiAkz1oHGibDYIINiD4UEe2srCoLrhUsZwBDUuAH2QnOJEwMxNpqUjexkiSh9BPAtHj3SKJrG9t7qsYlORxI5lSbGeF+PGqFtX0YvMHMwpDg4JX1Vju4GtDXvIjQIeVAFkt5RpxJtTKNqrcJDTYQOJUcyh35be+lOnF5OTF+hlF3UwmMw+JCXGlZFSFGQUixhUg6VpmFSo+sqQbxrPZeSIqPhMKBKlkqVw5nwFgKf+Xpbz5glFiUqWQEJsfXUdBMd9YXPmeaXKS2N49htKVOLTMCZsVRyANZ/vlvmcGpLeEfUDqu4WlIOgynjxPeKTt70huuIcw7ZazZikvpISgpAuRJOVJteSTJEC1ZSplbjhBPAqN7GDft0vSOVrQYYtcmWHa/pJxr2YdPCVAAhKEp0M2Kbgkm9+FF9l+kDFNtoQp0Ok2EJTMQBBypzE6+NUTaDQKuoAJkwPOmcO9kKhxmPyaVptdnRJQviujWtg7yYVJQ30a2lKUAoBNgoqgyCZiYPO9aNiMQ3hm0lxWVIiBrmk2AAkqJNtK+eMHjW3GyhxXskpUTdJAJEHwjLoat+6m23nMW0p1hOJKWkoaQk5MsZcrmUiEkBIkgXie/cuPZOeF3bdmsOoCSl0gEggi3WCdeUix0omMWICk5XEnkqD2dhPYYqK6sKAEpK/aynMEniJtNCP6DKFFbbikSZOU2HhB+BqtnJRamX0rkI4cNFDvH20D3h3qw+HSoKfZz2GUnMR/lTJoLvBgMQ+0G1uhwSDmSlxtY1HrJiQZ5RVVR6Lmweu3m5y6o+4JFLZaCh3Nv7BdWISrELQvEpdeUmzaD1wLOQOCQU5fOouz9iPOALKbJBBSbKsZCcp4EkdY2FzRHAbnpbc6VtDSVySFFJzeauy0VYVAq6uRIkdY3jW8ch2XojPO/QyvZ+xRjceUqadWhTgzLb6qLWUqVJumx9WtF2juThnWg2WkpQgHLkASpP+bU+M0dw2BSCAInwHuqUYHLzopE55m5KUdP5GKbe9F7zcrYIdTc5T1V+WircoqkYnDKQopWkpUNQoQR4GvpjEsZh1SJ8x7qre2NgNugpebSsn2lC47la+RrOJ14/Pl1NWYCuoziq0/afooBuy6U8SFiR4EX+NUvbW6D+Gyl0JyqJAUlQINpiNdOykpopPyIT6YIwkXPhTpRanejpC09tE82f5nYOxA6x8PgK6lYr1j4fAV7WMHmF9RP8Kf8AaKcLlRWF9VP8I+ApYcroOV9jwjhV93A2kVpU0pR+bhSf4eI7YN/GqB0nId1afuHuqWk9M9IWoQEaQOMxxNBseC2CtqekFZJ6AICE2zrAKie4nKO4yarP9JOvOZVOuCQpZIUTIFyQAYrUMRudhXJSWUBNyIERPrQRpeo7W4WFS4lQQRlSUoEwBOunnNRZ6+PyoQjUYV/lmcMbQWhQ6Iuk9jjmb/SR8KM4nfnGYXo1dL0iFg9VyF5SLFJUL6EHXj2VfDuhh49Se9Sj59aom0NysGsJQpoABUwkkCSIKjewCfsrCy8qMnuJX9nelxpagMQ30dx1k9YDmTxjumtEwqkOpSUEFKgFAjiCJB+FAdmbp4VtSRh2myVSNAqeOquXOjz2BUnLlUEqABEcOEEcraU20cmSUJbiqJIwwBsBPnTmXu7oAoc7tLED1mmVR7QUpE+F675W+oCEoaMzIJWY4DrDWgTJO2tpdAgFASo5kglSsoietHMxMc4rPvSfvQwtoIZxCV9bKtpAzBU+0VaSLQAeJpn0oMvZWlBRU0ZJUVSSsyNNQI0jtrPMZs9xoS6hbYVEKWhQF5g3Gh51GU3fGjR/URn8eW0uIRYOFBM6iOsAe4mozOIKxlCk5ldW4AMSNFeFNPqCwgBASQqFuSSFXsb6Wp3FNhJTkUJAM6DQwCDoZF6K1o65ZJSXyGjj5RlPVgiEjQniqTJk60ziHM5kC41IpLSEm6lfma5aUiMp1H2kcNOdOTrR6y9cEx2kpkAcyONWTZe8KlZG1BKcpJS5BlHGyRqkwBB0qurQVGQNbaQDbkONLbKhrr76V9D4tumfRG6O1FvIUFdGC3kCg2OKkTlmYBHEDnVlwyhlgDLFo5eWnjWUejLehOHZDTyFjM4VJUlBVmkJTfLPq8+ShWrPhlxIU2VJVzBifvoqWieWFTaQ4lANwZ7QbV6MPM/H+dCE7OeSvMHZPakAnviJ8akt4NZ/WOKX2Gw8hAp7I0OpA4En8+VJQ0D3DUxeeAA0869LcSAJjQX7SRag2J3kDKlNwoqjpMoQVEjMBKTIFuImeNECTfQYXh5VdJIHO9+derQI0AjXnVdwfpBYJ6NJUklRy50ka8yJipP6XtQcygVdUQL8za2n3VrKe6n1QSOGQ4mFJBnWLfCKgMbsobc6Rsu8eoXFFF+MHSm1b54dJQC7CRcrUkhPqm2kyT2UnFekHAAT8oBI+ilZ8PVrWmH8Pl9Iv9h3HLiZsO3XyrH979sKxGIVJhDcpQOwG57yePZWg7U9IuCWmAHVxoQgDv8AWI/IFZBiVHMbk3sdCb6nkaDYZYMkI8pRaPCuedNlPGuWYpBcpCJCxIGY+HwrqRiD1j4fCuojB9OBcShJU2sApSQSlURlFwYjSkeVbDsJlQw7HWUJZa00/VJoicE0v9Y22vtUhJPmRVyLiZrudhmULD+JWhKUn5oK0WoRKuRCbeJ7K1HY20230Q2tKynXKQe42qDj9gIWEoSltLaZ6mRMDuEW40PTuWyhQU22EK+khRQrwKYpG3Y6SotakK4xI7x9tKcYV1SSLHjbh2cL8arbmIfAWhtx5SyAEqcgpQbyeblo1MVFcax5RkOLAUo2IZFxFwdRQ0bZbnMWjipB7Bc+QobjtodGnMGyQZsRJJN5jlamMNs9xCAFrkgXOUCTzgDSpDmGFlKlZtry0jsFb6BF7KZVCXSrKoiRwyzqI7uFEkL7FHmTXrICgCkg9g1HZFO9GqQIPlp2zQCNrIykn89lRnN4EZMqUidJIg0namOS3ABStRMBKVAweGaDaNaHs4GRKhJ41jJArejZisXhw0CB180nhdVu3WmtsbPU5gVMqOZWRA0zSUQRbtIqxKZFQsRbT3/dWas3Rhj2AczLBSUgEAiYuJm06xw7KE4hJKuMC2kcL24Vp29m74cJITfKVTpodbDW9VlrdYJaKlXKkiDqRMGROht5Go7j2VU03sqMdlOsnKTAou7uu+k2bzTxBt/KrFsnddAQEONyubrmI7E9lFzSOhcVuymKfIEjjY8CRy7Kl4LZ6nFJKxZXgY0t5Vedp7lYcsnowoOJBIUVE5oHqkG1+YqrbOwSukSlM3UBHeeVSyTrojPJ+a4mybr4FlLAShpKI4gCTYDNm9qQBeb9mlHcHhEo9WfE/mKHbLwgZQEJ0Exy1m3ZNEMKoqv2kDumBXQutkbsll+c3ZE08ocjQnGIVJgEgiFDmKea240BlUSgpOWVgwrkQUg69sUxmTSFCeIOsEg1AxWAulSfZ58eBnnapLe1mjo6k9wXPwpteN6QwlJCR9Lj5GwrCgLajbAhYak5iJIsmOZIvPCKp+y93emcfBelbgStIUgoUkpJEDgRChYHQVpSWjxt2cvtqJi8AhUZkZpPZaL3+80RlNroy7b2GeaKW2wHgic686InTKBmmBGvMmq5/STZMKTlI5XrXto7modOZNj2yB4xQRfoz6RR6UM5eGQLC/EzHupKZ6OH2hPGq7RQEQr1YPcfs1pt/DyDNjzq54n0QkH5p0p7+t9gNGd2/Ryho58Srp1g9UEdQcpSTc9pocWdc/aWGUGpRv5GQLEGJB7qQaM747J+TY19oCEBWZP8KwFpHhMeFAlGKJ4cqt0R8QesfD4V1JfV1j4fCurGN02FiHE4dm8jomrH/DTRzCPhR0g69lCNjH+rsWH6lrj/AHSaqO9W9L3TqaZUW0p6qinVRsTfUAaWqzdIfDheafGJpWKx7bQlxaED95QHxoNifSBgkf2pWeSEqPvIArJ1FS1SSTzJv7zSHXWxrc9lT5HsQ9mQSucv9Gi4n0psewh3Xkm4jmTa/ZUdfpQbEnoXL81pHwTVCwuHcfMMtFXbwHjpVr2N6MFrIViF2+in7TS8mJkxeJiXV/dk9HpRcdOVnDqWT++T59WrHsnHPlhfyhLaNYyzKZvcqMEyam7I3cYYEJQBw01qbiNnp9VQzCQb3mND3iBTLZ5uWcXqEUj1lpCyCrLBCpJkEdUFKge/Wm3NnpVfWQOJ+ExpUgqhSUgC5AA70q4cre+nGzCJt1fEj86eFEgQsPspDd0pAjsqelIjs56+6nQ1cWMcaW3hh3iSAeyaBiKWc3q9b88uFMO4aaK/JUzp4/nSoWNssAcpPwvWsAFxWz5BHOhv9CJACYsABGtgIFWlbfOhb212AYCs6votpLh8k6eNZhSA7uyvKvE7MgVY1aSEmDwVY6cuFRW8G6oknowmLBMlXYSomPCKWhhjD7GJTmyEge1eB5VzuCaBDikiWusFRcdU8rmxNqsmH3oDTYQoRAj8ihrmDzAnnQSMxGxMT00qShYTwUoZUnuBufKibWFMHsJi1oMnzqFs/aCWh0bvVGiVezHInh30ZbQYlMERqDI8xTID0QnUlIkEE2ibV4GhlzWKjJj7KexTORJWRlClAkwY4xHuobiNoZRKUkpkXvJk3IogCXRpHKkoAEkxr7+XbQt/eTDpIZW6A4YjMFDMAdApQCTwESamM4opdCVtOHMAUqiwkc9BYjt14VjSi0tkuCdEmP3iB7gCfOmXMKo6ZR3EmiCtbV4IBMmTRegJA1CHBqEq7bg063ikhKukSUn2VajzGnHWpa2ZuCR8KYWgjXzFbsFUISsHQzSiKYdY4ogHtnKfIgjvEVX3t+m2XizikKZVqFnrNqHMKFwO8UOjVfQP343DTjH0uh0tnIEGEZgcqlQScwvBjwqrL9FR4YkeLR+xVaZjMYk5SkggiQZsb6g8ahqx0cJ8aZJMDbMS25uqph9bRWlRTluARqhKtD315R7fV8HGukDg3/worq1IYs520GcG2oxZluB29GkCeQqhYtSh1ylaiozMcSePETVgG1CthtCE5QG28yjcmEDTkKXsmC5lX7SZAOtiD8KD2dWDyHhvitsGYLcvFvAEgNoN7m/kKtGwfRw0Luy4pKiDOkcDFWzZuNSPm1QCNCdCOFEm2oUTwIuPgaDiqBPysk3tkTA7JSgQhKUxwjhRJrC3PI0gPLOiQnv6x8hb304MPm1zK58B5D7aCiyLkKLyEnWTyHWPkKQtKnbx0eW4JPrcwQLAUjHY9nDpJdcQgDgCJ91VfG7yYjGdTBoLbXF1Yif4Qbnvj76PQtthlaiVlQkGbGQYtFjTzeHVJKiD4X754e+ouDwykpGYpJAhR0ntGsmanodSAZIgGJJtppWMIY2ilB+czBJ1ypkcrkX8hU4bxYWI6RI8Fz3RlqtbV3qwzSpW4DAjImCSe6fupG7O8XyxThSwENp9VSlXUeNgnl20C3uZqPNrRZ07dbWtKGgolRjOtJSgf5fWPdakjDKSSVmSo68D3cNL1FxmJQ3l6RITmUEphRJJgmwieE07hHRk6izlWcwzaHuOl+yj9SP0F4gEDWK8DgEDLJmCRwv8Ig0ty9lfeKjFJbTIKdYIPHkZ4VmFD4w8q7Bp3GD8Zp/oY/8AKHN7YCFnOFdaIygqHnHur3EY9WbqCZB7b8O8RQCT04cqUFBOncTf38DUhbRFiCD21W9tbSVh8Op9MhaVJ4gKMqCbSCIvUvC4svhLkqezCQT1UiQJEAxNhPdWvY3B8eT6CL2FSrUChQ2OiSWzlM8CqPEJIkV5/SKOmLBSgL6oIg2zCyhJEi+onSjCcOuB6tuwju00rLYjYPY2UkEKWVKPLMqO5MmRXqUHKb3PP324/wAqlqaVN025pMn3xTTKRMSZ4gyD5fbRAV3eXZaMS2Wl94VHWQfpJPx5iqPsbfXGbOc6Jw50pPqLkpImDlOo8DWsvYYQTcmKpG9mw21wlcDMOovS+kSdDb7DSs6sGbhqSuPwLFsX0lYZ2As9Co8Fer4L0jvirW26lwBSVBQ4QZB8q+cX2F4dwtuC3D88Kl4HbD2HOZhxSO4kDxGh8qXk/U9R+zsWaPPDKvk9n0EuZt3zXgetf/2sm2d6X8QizyG3R3FCvMW91WTBeljCr/WJcbNteukfVv7qPJHBP2fnh/5v6f2y5lpPdx7P5UD29sZl8JDraViYk630IOovy505szb7OLUehdSpKblIMLPDMoG4Typ7aD4EDkQT/wBR3zfw7af0OCUXGVNUwI9sxDaUtNghCEwkSTFydTfU0z0UVMcVNMqRTLoVmY74p/rjnc3/AMSK6l76J/rrvc3/AMSK6sMSNnMktNkcUoGn7opjA4n+tJVwByedjVlw+AUMGjo8pUWUHW9206dt6qPQlskEEHtEGixIt2aYxhUutpCtQInjUXaWMVhUjNiikeylXW8hTGH2l82hQ4ifOiK2UYnIpTbbhAnrag9gi48RSv5DgBne/aWIkYcIKAfXU2EpHeqQPeaJJwmOcT89isoI0aTlBMcFKknwHjR9vCwBpbS3VT3J0rzF4pthJW6sJHFSj7u09gpafqxlvSQH/o9GRttDDmfLDjzl1EkpKiFEkkmDHKaKYvabWGRmdWlAi06nsCdTVJ2/6UdUYVMf3ihf/Knh3nyqiYnHLdUVuKUtR4qMmhdHfi8Ny3LX8l72x6UTdOFRA+mu58E8B31UMdt194/OOKPZMDwAtUFKKI7G2Op9cJFuJoWenDDjwR5VXzJO7ewTiXADOQaxx7K2LYuyw0gJSmABTG7e7yWGwAL8aNlnUE27iPeKydHkeTneaXyGsTgM8ZhMaQSk3ib+FSEpBERFtD92hFSG0kC8Uh0Se78mnTtnG0Q3SpodUyjkq4RNpA5fCmXmZBKtTBkERb+VEigEX0OooNqCkquJE2nWJE91ZoCJIQkAWHuqK/iSFaACCZ5U/wBGLQI0/nTOK1GYQJuOYAKvsHnWCijekDaiyhDcwlSpy8wBYq8SCBwol6MtughWGWbiVN93tJHdr4mqnvxjM+KIBsgR4m5+yg+B2ktlxLiDCkkEeH2ffSN0z6HD4yn4vB+u/ufQDmCSohSkokRBIE20qSGVfS91Cti7VTi2EOCMqhdMSUnik9x+yi7XG58aPJngyhxbT7G3JHCfdTS0JWOceY+6pbgqO4niNadO0TZEcBTY3BsDxHYe/nQnaKGnQpleVRN7anjM6T3GrApAUIIkEQaY+XJ6qHEz0aVIki37hsOqYihIyZmm2NipKChQzBFoUDbkpJ1T4EiqLjGFMqyquk+qedbviNlpV2Hs+0aGs83x3TWkFSEZk6lA/wBzfI800jid3i+TLDLXRQ3FU3nrwKKTBmOEiJHcacUipdH0cZ+9jyiywejt1wY5IbMEtuA90A/GK1HGWITrFyeZrMPR51ce2RwS5P1I+JFaO++c5p4s+e8+NZt/BDW0MUlEEmJP2VHTtRMTmMd1Q951fNoP7/2GhuGc6sH3/dVUzz2Vre7GBWLcIOob4f3SK6oW8qB8pX3I/wCNNeVrDo0XZIhhk6fNNcr/ADaaj7w7NDqJGvs9h5U7st35hn1f1TXCT+rTUv1gRqI5RFUa0TK1u9tEqbU2qxbjviSD5GKL4DaBAMWKTI7jUbC7Fh11wD1m47JzAz5CorbsLA4GQfs98VJumVjsu+z9rhxPJQrKfSDtBa8atJJyoCAkcB1QSQOZJq2YB+FxOtUrfWTi1KPtJT7hl+yg3Z0+NrIBBT7YpgKHE090kWAJ7vupT2YSjHbYW2FsVWJdCE2Gqj+eNatuxu4loARpc0rcvZDCGEFm9gSeMxcmrIlIQND4CfhTdI8ryfJeWVeiHQ3bj4V62i/tD4VH+WtnVaQf3pQf9QqSy4k+qoK7lA+4UpyEibTTVevk2A4m/hXilACSQBzNPEVnjrgQknkP/BVXwO3G+kyKCwV3ClIIQTwTmPtEdaI0NO4vaKsXbDqAbQsSuJSspUCpA5jgSOZAm5o8/tHpATk6xOa+g6pSL9xrN2DobQBBnT/2q/tLbDZcWkZgWyoGUkAjKQSCdYFz3VP2oh/IAwtCFc1IzgwDaDQbehRawqnFXXlcGYCJVCJNtLq0rOWhoQcpGV47FdI64s+0on3290VFNNhcV70tTPsI0kkXHcPec4Z3ItUMuEBX7p0Cvv7O6tjZi1jfjP5kV83B6tS9HO9yVo6B5UKQPmySbj6Nrkj4d1E8v2h43Je9j9/+mkgzUddppv5eOAUr+FP2qilFeaCRHZIPnFPE8JikptVWx+8zbWOGHWRDgsZE5pyhJHI5DfnA40fx2NDYgHrHQcv59lZrvpuupf8AWUpKzbOkTJAECCLyn31pP4Bgl6mjhOW3DQdnZXKbBkEedBN2NoO9A0nEBRVlAC4soRIKj7Khoe4HjU7FbVSmcvWPuoJi1sFba3KYfIKxpxmLcRb4jyNCXdxcGoZUIUD9IKM+8xRNG1VLcubcuFOtq680HTKRnKPTZWt3d322X86SonrASZEeWthRY49OZVxqeI50zs9fX/POp72zUpVoL30pYhnOUncnYw7h0PpyKPGRlNwftoPjtkuM3SOkTzGo708PCrIygDS1OzVCNmK7ffJxCyY0R/sTXlG99Ej5a7YaN8P7lFdRCWzZmJHQMgJ/sm9b/wBmmpJWo8bUP2T+pa/w2/8AYmpLztoFVEH9obwJB6qZjyn7qqy3SpU9s0WUgEgc6r+L240hZSolJBIMptPeK5pXZWKCy3oWD2j40H3x2epxxvIkk9cGO+RJ4caWnHpVBSoKEi4M0eeuTWZSDp2U/CbrK1XAjgL++rPsPZLDUFSZJ46/GnIp50WmlsrKTl2HsE3kObDLg/R4Hwos1vOpFnmlW9pIkeX8qo6HyNDRbD7XXGs99MpE3Etn6W4dXrKI7CkivP0mwo0VJ/dQT7xVfa20k+s2PD+dEGNpMH93vprEcSWveqbMsKV+8rqpH2+6qFvLtDFYp9LBVIWQgIRKUZiRqRdUC5Bt2Vf0vNKEJUnzoNsPdYMYheIcKnVqz5CmMqMxubnXLbNQdsMajuiw4DZ6GkIaa9RCQhJ5xcqPeZVUlKNY0n+Qr3DuZOEmI4QJ191JHbTEz1JGYWtf/Yr7Yqp+kLDqVs6UCSHbgawUpJPmkVcWIzDNpf4GoOLwIWMpMpBsLR30GrRTHPhJS+B87LVSAqtT3n9GAclzDEJc1KD6qvH2TWa4vBLaWUOJKFpsUmxFJ0e1izLNtPYyl2pWzsQsOo6IkLzDKQYg85qJ0U2F505mtK3O3VaYSHHyC6oXTrlH0e/nWDmzyxR32XfCb0NdGjMrMvKM2QEiYvGtpr1zbTrlm0ZRzVY+WvwqInEoT6qaaxG0lRYx3U9nhUT220p6ziutzrjthGiCFRVTxb5JuSacwqovS8g8Q4rGKXqbcuFDNoPZRHOpGGVahe0cR1rVm9AR7hlEXokh3qKI1ynu0igQc7aL7MTnBBuDSoLQNPSIIhIJngqjzeJK0pzCCO2aissASORPxqQDwpoqhWxyuJNNhdJcXVBTOt81f113ub/4kV5Sd8D/AFxy/Bv/AIkV1YwSwO8jAabBcAhtAPVXqEAH2aWveVj9oPqr/DXV1GwpDad4mB1y4LaJCVyf9MCqbtPFocCzIknNodfKva6lCB2V5VggkXGnfWju7y4cX6T/AEr/AA17XUGgpjH6TsfS/wBKvuqSzvKwRdyP8q/w11dS8R+Qy/t1jg4Pqr/DXmH3mZBErtoeqr8NdXUvFB5sm/pHh5/Wj6q/w14veLD/ALUfVX+Gva6m4g5EcbxMA/rP9K/w1La3tZT/AGx7gF/hrq6skbkS/wBNm+GIP1XPw0pvftH/ANg/VX+CurqILFu+kBEWfHdkX+CmDv6k/wD9B+qv7E11dQo1iP04R/8AYPkv8NDtsY/C4ofOPDMBZWRyR/puOyurq1DKbi7RC2J8lYJUt5K18DkchI7JTqedGE7y4f8Aaj6q/wANdXVuJpZJSdsn4fezC8Xh9Rz8Fev704Xg8PqOfgryuo0TbBrm8mHJ/Wj6q/w08xvPhwLuj6q/w11dSqI1k5G9uFCT88NPoOfgoNiN5WCf1g+qv8NdXUWhUxI3gY/a/wClf4aJ7O3vw6Jl25EDqr/DXV1BRC3ZL/SzC/th9Rz8FL/S7C/th9Rz8FdXVQUbVvbhf2w+o5+CkOb24U/2o+o5+Curqxih7ybSbXiVqSuQQiDCho2kHUTqK6urqJ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3800" name="Picture 8" descr="http://www.megam.ro/img/uploads/produse/9000002508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733800"/>
            <a:ext cx="3790950" cy="252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ii-informat.ro/sites/fii-informat.ro/files/media/demo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5052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778503">
            <a:off x="3962400" y="2119699"/>
            <a:ext cx="4346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60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• Informare: </a:t>
            </a:r>
          </a:p>
          <a:p>
            <a:pPr algn="ctr"/>
            <a:r>
              <a:rPr lang="ro-RO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sănătate, alimentaţie, </a:t>
            </a:r>
          </a:p>
          <a:p>
            <a:pPr algn="ctr"/>
            <a:r>
              <a:rPr lang="ro-RO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drepturile consumatorului, bugetul familiei </a:t>
            </a:r>
            <a:endParaRPr lang="ro-RO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  <p:pic>
        <p:nvPicPr>
          <p:cNvPr id="7" name="Picture 2" descr="http://jurnaluldesatumare.ro/wp-content/uploads/2013/08/loc-de-munca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32004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541801">
            <a:off x="663989" y="3158450"/>
            <a:ext cx="5703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4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• Abilităţi practice:</a:t>
            </a:r>
          </a:p>
          <a:p>
            <a:pPr algn="ctr"/>
            <a:r>
              <a:rPr lang="ro-RO" sz="28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 cosmetică, handmade, design interior</a:t>
            </a:r>
            <a:endParaRPr lang="ro-RO" sz="28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28600"/>
            <a:ext cx="3066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3200" b="1" i="1" u="sng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</a:rPr>
              <a:t>Ateliere de lucru</a:t>
            </a:r>
            <a:endParaRPr lang="en-US" sz="3200" b="1" i="1" u="sng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  <p:pic>
        <p:nvPicPr>
          <p:cNvPr id="34818" name="Picture 2" descr="http://4.bp.blogspot.com/_K3k5YyLh7SA/S_blhmjRVBI/AAAAAAAABjA/tuQ3JHi3F5Y/s1600/site+industria+cosme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398">
            <a:off x="621574" y="3885331"/>
            <a:ext cx="2667000" cy="2035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shopping.flu.ro/files/clients/13/215/p/4/set-bijuterii-handmade-cu-maci-13384-379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9791">
            <a:off x="6070585" y="4081294"/>
            <a:ext cx="2876544" cy="221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ww.cursuri-manichiura-coafura-cosmetica.ro/wp-content/uploads/2011/09/poza_cosme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1875" cy="2251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s://encrypted-tbn0.gstatic.com/images?q=tbn:ANd9GcRzE2yIclhdDHwztIAOxVKWZ3bS8EoGGEDtQwqVLlj7V7h2_1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066800"/>
            <a:ext cx="451203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362200"/>
            <a:ext cx="7696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o-RO" sz="2400" b="1" i="0" u="none" strike="noStrike" cap="all" spc="0" normalizeH="0" baseline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Scopul serviciului </a:t>
            </a:r>
            <a:r>
              <a:rPr lang="ro-RO" sz="24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estE</a:t>
            </a:r>
            <a:endParaRPr lang="ro-RO" sz="2400" b="1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o-RO" sz="2400" b="1" i="0" u="none" strike="noStrike" cap="all" spc="0" normalizeH="0" baseline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Realizarea  unor  sesiuni  şi  ateliere  practice  pe diferite  domenii, pentru  dezvoltarea</a:t>
            </a:r>
            <a:r>
              <a:rPr kumimoji="0" lang="ro-RO" sz="2400" b="1" i="0" u="none" strike="noStrike" cap="all" spc="0" normalizeH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400" b="1" i="0" u="none" strike="noStrike" cap="all" spc="0" normalizeH="0" baseline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unor  aptitudini  şi competenţe  pentru  grupul  ţintă</a:t>
            </a:r>
            <a:r>
              <a:rPr kumimoji="0" lang="ro-RO" sz="2400" b="1" i="0" u="none" strike="noStrike" cap="all" spc="0" normalizeH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o-RO" sz="2400" b="1" i="0" u="none" strike="noStrike" cap="all" spc="0" normalizeH="0" baseline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vizat  de  proiect, menite  să  schimbe  pozitiv  modul  de  viaţă  al  acestora</a:t>
            </a:r>
            <a:endParaRPr lang="ro-RO" sz="24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Chiller" pitchFamily="82" charset="0"/>
            </a:endParaRPr>
          </a:p>
        </p:txBody>
      </p:sp>
      <p:pic>
        <p:nvPicPr>
          <p:cNvPr id="3075" name="Picture 3" descr="http://www.anpcdefp.ro/avertimail/2011/img/tia_oc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352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AutoShape 5" descr="data:image/jpeg;base64,/9j/4AAQSkZJRgABAQAAAQABAAD/2wCEAAkGBxQTEhUUEhQVFRUXGSAXGBgYGRgaHRccFxgYGBwaGRcYHCggHB0mHRwXITEhJSkrLi4uGB8zODMsNygtLisBCgoKDg0OGxAQGzQkHyQsLCwsLCwsLCwsLCwsLCwsLCwsLCwsLCwsLCwsLCwsLCwsLCwsLCwsLCwsLCwsLCwsLP/AABEIAKgBLAMBIgACEQEDEQH/xAAbAAACAgMBAAAAAAAAAAAAAAAEBQMGAAECB//EAEgQAAIBAgQCCAQCBggFAgcAAAECEQADBBIhMQVBBhMiUWFxgZEyobHBQvAHFCNSctEkM2KCorLC8RVDc5Lhs9IWF0RTY3TE/8QAGgEAAwEBAQEAAAAAAAAAAAAAAQIDAAQFBv/EAC4RAAICAgIBAgUDAwUAAAAAAAABAhEDIRIxQQRREyJhcaEygZEUM+EFI1LB8P/aAAwDAQACEQMRAD8A9M6LL+xtfwD/ACirGBVf6K/1Fr+Bf8oqwLU4DS7Obn3FcMND5Gu7v3H1ri4eyfX70zAS15ULX9Kx8csSf/RtH716rXmVof0viH/7P/8APYqHqF8v/voVxdjjg2GBIn86VbLFgCPP7VX+CjX891WZOXn9qGGKoGR7Oer09vlUQw+u/L70SK0tWeOLEUmge5Z0/P71eZfpJsZRbjQw33r1Rvz715n+loGEy7w0ezVy54KMote5XFJ019DzOzdYnUzoeQ0gGNd/9qKvjQelBYRXDiUIEGTB/dOpNH3hWydobF0xnwoainRFKuGDUU2IrnZcHxI2odqJxPKoGpkKyFxSvG8OZnLpcKEiNppu1DtTXQBK+ExA/Ej+Yj6Ch7mGf8eHRvER/vTbF4lkJ0Hh41xg8aXaCBHeOXnTpv2FpAnDiTcJKMvZjUHvXnTJhpXZFcxU32MatXI50KTJmu7vOuFprtAqmbik/FiAdTEgj3UinNctZU6kAnxFGLpmZUrVpe8k+Cz9/tU9vBk7I5+X1FPb2MyHLl+1SWMUWOi7nv5d9WcmT4oWYTAXAR2IEgmSOR8zViArQFdgVJu2OtGCuwaxRXUUph90KX9u3/TP+Zau626p/QVJu3P4P9Qq927VTatgsovH1/aN/FScrVg49b/at/EfrSvqahLs6orRfeiD/wBGs/8ATT/IKsimvFMF0wtJAXEhQNh21gDaARFWHgv6RMOjH9YxYKRAjtEGRyUTtNehi9TbpxaOCUD0a+dv4h9RSjpVgrd3Dt1iI+UgjMoaCWAkTsYJHrSf/wCY3Dn0GIA7SGWVwD2hMaco51NiekuDvW2t2sRbd2PZUHU9rMYB966YyUppCOLSEK4JRopdP4HdP8jCh04KoZmV7wZzmY9bcJYwBJzMZMACT3CmkVsCvYfo8L7RzfEkgPD4e8hlMTeHgeqYfO3Pzpnb4tjFiLtpo/ftMT7rdX6VFFbApf6HF4N8WRNa4ziVdnK2nJVVjPcRRkLGQvbgnNqecDuou10mvfiw6/3b2b/NbWl4FbilfoYeGw/FYzHSrvw18eINkjf/AKs/Kqt00xwvlStm8QAdDbJ5n92abxWoqOT/AE2E+5MeHqHF2kebXLSzDWmUn9626TH8SjwoXECrh0u/5f8Ae/01UcQNa8TLBQyOK8HfCTlFNjXho1FNSaV8O3FMXNRKEeI5VBFT3ajinSEB2NRGp3FQsKxgfEWQ4g1mHw6oIX1PfUpWtMKNsFHM1o1kVphWMD3RvUYqS5UYrIJ0K6BrmtiiAjxWEV99D3it4TChB3nvqdRXVPboWjKkWuK6ApQkgro1yK7AoGLX+j23L3T3KvzJ/lV9s26pv6OLet8+CD/PV8spTY4WTm6KJx23+1b+I/U0tFqnXGV/aHzP3oEW68/I/mZ3wWkeJG8Mvo53/dPZ+VWnodwC1isMLlwuGkzGx7TARI7gKqbYO5HP4bvMf8sw/Pv9/Grv+j3Gi3w8GG/rGWRBH7w7JI8fevelGJ5Sk/cJfobhjp1rTMR2d+74d6I4L0Kt4a8l5LjnWIMQQwjkBTduIQdbbGWC/Cu/fM/D48q7wGLdjldTKuO1lCrHcO20+lNipTVe4JSbWxxFdAVlbFe6cZlbFbrdAxoVusrdAJqsrKysYq/TG4AUnuP2qo4i+O8a7TpVp6Y4Q3LqQCcqE6bDXcn0qm8PtG5bJVQQIzA7Syq+m8Dtd1fM543lk/qenilUEO8Bi0kdpfcUxN2vPeJWcqzbGoMEMdRPKPUayaAwvHr9raCO4kkemtTWC9od5D05rwGpIHma4XFIdnU+oqqcTvPcW1qoaCW3j8O2/fUVvAs7C27cs8r6iNaHGuw9qy2vdHeKjL1UsLgyLbXluODbYaTI1CmSDppJ9qMuYi+FDZ1aTGqxvHd50s4TXQE0Pc1ac1U+I4nEOyKHC8hlJG/f7VFhr2ILZOtaZg6z3Ab00ccmjOSRcJrl2pFYu3VDZ2D6iD8MSJiAOdaucQdWZCO1GnakTBI89jS8ZeEa0NrhqOaRWeJ3s6LcVQGkgjmAOWtE4i7d+JCoTbUSZ8u7UU/Brs3IbCugaSHEXA2VjJk6iVHZG0a0SrsNzMkjc8p/lQafsC0NA1dBqr9xsRlzrcUjTkAdQD967tJiGAYXBB7/AA8hTcGDkh+GrM1KbF2+FgoGIOrZoJ9IqUXro16r3YVN8k+vyNoY9ZU1piZjl+QPWqzeTEOxIJEnQAiB5a+FRW3uqxVnbN3TPjyppQbjoW/YuHCelj4dmFrLnbQAic0b6g+o9atPRnpndL9Zf7Vu4SoC8gpgkJPiO/Y715FnY69oiZPOOU+01duimJxIRWtqt0WlJRWC6HNrznVZ/wC0+EQnBx2n5/JGS9y88RuZmnv1odTRKdL8G5h8JfBga9TI1A5qZ+VVnifSqyt1wlq6Fns7CR3w2opMnpmld2d+LLy1R5Ri775cwy7ZtQu3tVu6O8LS5hLLHrkuXWMFD2WhiPhBgGIEmqPfc9X/AHP9XlXq/QzEBOHYfshiQdAzA/E3IDTb517EoJI87m2LLnCrZy5HxEs5y5ifhH4dDvqupo/gOCRXtXFa82a4VXMTAXK5yspPxaDWOVNrnEhIHV84+NtPHVdqwYrM1mVUE3BH7QOR2HPwjbmK2L9a+6M3oe1sVqt175wnVbrQrKBjdbrU1qgE3NamuSa5mmo1ibjV85yoiMkyeXxg6c509qo/AMws3CpA28xFpNf/ABV24pazXW1I/Z+H7x7/ADqjdH1BtXpzaLOkf/ZHfzr5rL/cn9z0YfpQN00tKrrlEdkj/HA+Qqu4iwoUnSYPduB4GrJ07Qh1kz2W/wDUNIcXa7B1YlcwMxB7JAiAIG+5PKhDpGkNL7aL/Cf9FS8OxK9aTmBHVxM88x0+dC4sSqgfiEe5QVDg+BqZzsUJOURqJn6VnFPspHlVJDgMowziQGZQ2+5hR9qgu3B1a6j4h9B/KuL3Bl64qWLDLmkaTodfUigRgV6u48/A+WO/WKWvBteQsAG8mvP6An7UDhsQFuktP9ZOxOgbei7/AARM7qGYZVzD2zQRQPC7EuBM7/SRRiqFlTC0xykiW7PYzeYEGgsVfH6yXB7JymfRQflNEM39KI5ZlEd2oWurbBSNBAuKCIB0awrR/wB0mmWgM5e+j9VlYErIjwK/zHzokXWyMots3aBlfDKfP/elWHUi84Pcecj4gJHzp1gMQoVu0AUYE6xuABPnFCSoylYBiMUS4PVuCJkEa60bc4gMlkgMWT4hlPeN2iNv81T4nG2yzjOpDDvG+YbeMUI5y5xm/ETE8jED/DPqKGmHwQpxEAqCGUArJPcjdw8I9qMucXXMYBiTB75JM+xoTiN0ZHgzJVtD+8Vn6N71GWlT4Kg99DRrYOhuvFUXKdToJgbZSd61iOMIRADew/nS/AAFhIUydZAOmZfsaK4hZUICFAlW5bFSNjScUnQ1kn/FUATc6AmBtE6Gh7L9ZdYgHVY/wxTXA8FtG2mYSxGpk6/OobeGW3iGVBAyTGp19aD1F0NDbFeHUoCCTMayPXQ8+dXfo9d/Z20tsGOWTHOJ79t5pDi0HVtpyPLamfRXFdXlzW7kABcwWR2z2dZ22FRaU0Lkx1EshEdY87J9FBHzWkHGsB/U6T+xQewK/aj8djMysFS92pAi2TIIuLIg7dr5Uxw1s3kVlt4kwMpiwx1XfnTZeVUkX9I4Rlcno8fxGJQJlIBGVreirMO2aZzbjYHkKtXR21ft4FAuHt3LVxiyuzqranmOQlTVNxN0ZG/hYe7V6R0WRWweFbMq5V1GYjPqdxtXfKLrZw8l7A91cVKj9XsibkgZ3+LXu0K66x4d1MeCHEIbSvbspaa6R2SxbNlZp7XLQ7VOcLblf2iaNO6nNtoe8fzqSxhUVrGVg0XNwBP9W+hI94oY1U0/qjN2i0qFjUmfKu0QEwCTUIv7baeFdHEeA9q9p5I/8vyji4v2J3tKNyfl/OoJrBiiNNPYVw96aCyxXckbi/Y7mtTUfWVprlH4+P3DwfsdMa4zVE92oWvU39Ti9wcJewHxG4OsiYlCN4PxoNCNtzVD6PCEvwTtG/8A+FjV0xTg3RImVPd+/a/nVJ4BiAtvEE21feCw2PVHT3ivncjucmj0I6ijn9ILdpP4W/zg/eq/iwYaNmJAG5OsfXT2pr05+JAg3Ux/hovDYbCPibZw2GeyER2bNca5mP7NV+LYiXMDvHdT4o3SNJ+TteFMUUnSBt4yp17tqnwGEcvl2k7/AJ50+FuR+eY/3qTBJbUlrhAEKBvvDGfOF+tdUvTx1+RMfqHFOu/BXcZeAxTBiA2QCJ56n6GaTYi+os3UBGY3ZidSA5qy9K+GdblvqAVXMGPPLDMjejAj+94VVHwuhKIWadvfv3rkyY1jl3orjbyLS35GP60pa9cVhl2O+0QdfOPekfDbjBwVykgQZmNdB+ZphbClbqiCozaciQUy6j09qExeH6m4yxG2m+hAcfUUsU7djTlHiqOHdzdWW1K5g0Dukcu4RXN/OqZ2aCCGjcSP2YIMelRvcllJjsjKOWhkfejcTwosrZbqtAkBfhYzIAbn2uZ8KdRJuWgO05F5lJkgQSNjrO3Lem+DwsqzGCJYQRzyrBnwg+9IbLxeZnMHUE8pBjSp7mKbYP2M4MBgDtBOmu1Zr2An7jfCWEZGlVJynWO5mHv2aX4xVhdAJJPzEjxiQKHvXDbUFXeWkQDodWB/Pia3hrIu2ixMsJMnwG3hrr6mt1sKXLSO+oDC2FAzMQO78K/zn3pra4DGXO8BtCBvO/kaUcLDk9k5+rMiIj5+tGrxe65EEGGnLAB7onyNLLsZJpBl3gUGA0HuI9tu+uL3Cr4AUlSgaBJOmbnEc5rXEeNuGDi3A7LCTJ2IGx7jXOM6V9bKi3l23bUENM7UqTfg1m7HD3MZbgjXUZuRju8/apuDA52DGTkHOd4MSaHt8UC2iMpzB201gBpO/mahTFEsWWV2G/cKWfTK4rbH+MSEbyqy8BQLHgqe6qCfrXn9zGuQQzEjxq28L44gt69poMwDsVVZ8tOXcanCLsbNpUWzhdztYdR8K6+4J38lHtVjwPSCzhrarcJzPNzQHZiQPpXnidJrdoAhLh6tToUKmAraksByb6UpvdIc5m7avEwAIXQKAABuKtdOzlhD5aKficImRu2ScjR2SJYP2Rqea6zyq5cB4pYsYexaGJtdlc5zLLIzSxXRtYJqiX1DCCe//DXoHRbJ+pYYltYYAC2CZZm0LZtfauh3WxdeCS/0jtMU/pCwJPYttOfWCIUzymfGosf0lfLabDtcvEEsQ6dXbdgumVsq6xm0nlRGDZAiHLdBVjAgDK8AAHMh1MAUo4/iA2AUoHQLdy5ZEKYfmFGuv1pHrYY1YWOlXESwX9Ww4ZogG537fjqO/wBKeJqxQ2cMCsT2idxO4fWqGzsdyT6mpcMxDKZOhFDlIZQiWy50x4kDBXDCTEw0epzVK/STisAgYczqAqMSfT87iqviuJPmYaATsJ+5p3wG/CK5AzGQD3AHQD2oOcqG+HEIPSXiYQO9zD21JIGZCNRuNRvvp4HurR6S4w//AF2F9E7vT8xSnjeIL2UEkw7mJ73blyqvAUYyk+xXGKLhe49jN/16wdTsi8tuXOhL3H8YJIxivHIIva5xt6VXDTfhFjCsv7a51bd5zjyHY2oSk4qx8eNTdKl92EW+kuILo9y4vZ3GUjMNNCfNQdI2obhvESLd0AgFz8ojSmK4bCRpisunMk+2YEH1qvWLzXGYAW3ygsSVGoXcgg+XvQhLlev5DlxPHW0/s7J+K8RuO4csSROXwgkeswN6sHRjHTdYMw0Q/Jl8aqmGRrpyWrSsxkyJGgPiQKN4bwfFJdDdXA/FLL8PP8Xr6VWKSknXRPlLi43p9l7ucS3yqYI3JjXSD6a+9DMHaGJkD079h6muERFhnbsgak6AUD/x7DlznNwjYQsAac51OvcKrk5182/pdAx/C5fLr61f8ILPF/6O4ZokMsRoZ008d6rGIxxIUBz8Utvtr/v6U743DKwtnrbcC52BJyCAS3NYaQfClOE4kiLBRnI/FlGwJjc6aVBRcv1+P3HnlUf7be/2sjtY9QbrdrtheR3B1+UUwuYb9YxUBgEZlTMIO1tQI79QBQfGMLiiyhrDqDqigA5oiZyk94966wOGxCX7Fy4jCLqu57IgB1kEA/uifWi470TjLW0GPwTDyB1t0zzCqAPc0xw9uwT1XWMoQASSkEKQZmCZmqn0j4kWusiH9mpKiPxRpJpZYkEGSO410zeLqK/P+CEFk7b/AAOulHDFsXSqkntMDPmdvb50DhOGO659Auup5xvAGvf7U04khxK9Y11Fcxo+nwjKTPjvtzqThglVWM8dkFZYEqSGiO/Q+tcbk0tHW0nII4ZgjkREKPBIMg5hJLdkbHc+NR2sETdusobK2q9mBoCMwA9/Gae2rAsurXFKzBUkFTADCYPdp+RRPGkzPmJy57asUnSTIJGu5gH3qSvdlefS7S8FSs4EWELEkgEHmCTyAjT3qYWbYUHIGd+0xlhGbWBB5U1bBqA2Vw2UA8hOuo33ih7mDBKlTEcu/wBa1y8lJRhJLj/AHxXgCnDm9bJW6gzXEJJDJzZZ5rue8SeVKcQA2HV8vbV8pI7iCdasTY0PKhd1YGZ1BUzEeE1Lb4Uq2QbRJLGLi6HLHOeQMx50Y5GlUuyaw3LXT/AttOVw0MYOhIMTPYO1Bq+p9P8AKKsvEMPbOEurlzXEGdGO4y/Eo8Cs6eAPKgU4TaUbuQQDJZVGoB5KaP6ohdYp/QSLxEo85AwGmviIrMNxbJcVgpAG4Hn3+WlOf+FWGMZfiMT1haCdAYAAoC3wuwjdtusXuErz1Gh+dPUYojcsj7/kdcQ6UW8SL4RHUujfEBswVNwd9E+dc8YxuV47xPzNVuxbVLzQQUmBJgkBgRPjoKc4py7FjZzDkc3L08ZoNUzQYj/VLkxkbd1+E7gSRt3a1eOjGYYDDqc2YklRC5SC7QQSh11qmlxuWJMk7mZIgn1ozDX70Ki3GW2ugAO2usetW5OS0iTio9sugcsZBOVjKDsrtvMMNZIpb0lB/U0XKxZnGrN2phjqswARXNjo2zqGa/cgjNGvtqaq3SDhhs3nQZ2GUQx/FIUmNPGPSp+BqpgjWWXcfMH6GtI8b1FZwV1nACNy30HudKZt0cxEdpQo/tH/ANs1noKYO1hGhi+UnfnU2S0Brd2GwQ8v71dr0VxRWVCMB3NBPlmABpVew7oStxSpg6HyrL7mbsKtYmzkg5y2u0DSTBEzyihLxX8Mx4xPyqK1Z7DMDoI+Yj60VY4ezWutIItTlL65Z7pGs+lNQL0DzRfD7Ssxz/DUSJb/ABEg1JYFsT2iPY0shonfEzYQwtrWN8zDfwBilBPaI5fOieKXAzAjXSKBnWmgtCSew7AYs2nDie467jmJjSn2H6RW5kh1+f0iqwtwCZE92sR3+dYJnQEjyNZwTdsyk1pFm45jhcVMjSnxHlPdNJrimZ5VuWCAEEa8/wA+dRjFRyqknbsRKgizmCsQSJGwJE+Gm8xtXNjFZDqknzGm8+dcYPFS65thBgeBE034x1V23nVCrzoxAGYbEaaGPtShM4nxzEfszclYTNbE6lHiGBHI5e/lQl7pTiSpHWaEEEHXQgjdpPzqIWMRcyjLceFCroTCjYabAV2/A8SO01m5/wBpP257D02oBJOleEC4hntwVclxBBjMxPLwIpYrQRNNF4arNkbMoAJVtiTO2U8vPXQ99FWuiDOQUvKVnWQZA57TJ8KDkl2Motq0AcOxB623METMHUeoq64TFvZtN1bsFJDHKdyu0EajWjMJ0fwyZf2YhNC51JMHn36ExReGdU3HZBHL6UPiqPgDxOXkpvGOJNdaWdnAEAsSfHc/SnuJvxbtkyGZRExEGGBHfpPvTDF4SzfhWVQSfigj5jWPOaR9JeHPheqFvMy3dJOoDKToSDppJEbie6llLmPjjwkr6Jyp8AI+5O3qflSrH4kWiDb1H4x+6SdxpEQRp4HausXirjqJmF0MGfpypfif6tvKuWEZqVyf7HuLHiljbgqr+SO+stA2Gp8ZNXDgadheofIdQT4/uk7xHptpVVw6BnYH+yPlNWThoRU0A8Bt4fn1qk1eiEoOP+7HXa6OMRhHuXjDWEOUqVzqgJynUKNJMjYDbagcPh4RRcUFlQLvzSU+igz40S2KBxIAjtLEcyVIEg+U+1B42wS7ZdQpjzJ5e9OnSo4c8nk1LwdnDGCcirGqkEbj176q3E8NcRmLA5WJ7X4TJ2kaT4U6XBmQonePrRqs9i7kKhrbiHUiQ0jmPAUVkpkPha0Uo6jTlRQxzj8RHlUnSDhXUXYWcjDMhPcSRlJ7wQR7HnQERzNW09k+izf8BPN7Y9aPsYJUUAuhI1MTrOvdptQqiuMXizbUlTGw9w1c2PLLlVnTlwx49F74demyhjL2TpMxrtPOqp03f9opE+B9BSkdI750FyPILPf3UBjcbdds15iRGhNWaIL3bB34veBAW46jQQD3GK3cxt1viuufNjQD/ED4/eiusXvFOxTRuuTBZiI2kxv3Vu0SfTT20qPrRM67d3jXKYkDSDv95rBJ8K37Jx/D9q6s8TuC11Gb9lmzZYG/fMTyrLdtQpBDAlVgjXcKYZeY8RB86FYHQR6+9GgBSFiOyGjvA+9H8GwCMzdcCFiRruZHd4TSO3dZdiR5GmeH49cXRouD+1M+4qkON/MLsY4nDYdS0AHTSSTrUWG4fIlbDsO8W2PzipsH0gIM2wqN3ZUb2JFGHptciGt2375WPoak0rKbE5skuFCMCTADKV19q7t2WLZQsmYgayZiBG9Xfo902wzgJfHUHkScyH+9uvrp41NgOleEfGIlqzpr+3ygQYiQsZsup1320o8UvJk2VvDdCMZdaCnVrpq+gg+G8+GlXTAfotwvYN1nYr8UGA/gRyHLQir5gLqsDlIZdII12/8AEUSKehSpX/0fYAWWtW7MBypY5nJlNoZmJG527zXn3SPoj+qozpLIp7UgSqkxOg1GwPdpymPaXcbbmqN+k92XB3SoPaAQ/wAJdc3ymhKJkzyuzxt0/q7txRtCswHtMUwTil26kM5112UMe7UDXUzqY01pJwjAG9cCgaT2j3Df8+dPeKYNrJ5wZykmRsOQG/wjxjlANJGroZ3VkEqJaBGuoB0iO9ZMsR4jLV76EcKT9W6/TPclUJ/AiAifrr/4rzfE4sczPPk3xDUFuYOmu8r41YehnG26k2SeyhJXyYKMvl2R862ToEOz0rqrJthrnwgSijYCBqe87epNVnHOGLMuiLsPBiI+RmusNeF20Rm7QB08IJrscKuMmWOX0B18o0rktWdXHQHhVKxOup1HjJ+1XbC4NbtgpdHZZYnuMaEfWkdrhjIqKBOViD5LIP0pj1z20IMwNPTlQugOJ5pxYvh7rWmXVSRPI7QR4EEH1pDjcQRpAljFXHpzwW/fxCvZnK1tdQCRIkGSOe1Lel/RR7LWWtAsjZUbICxUqFBc/wAWp5AHzrojFPY/9TxxuK7K8+PIY9WRy1IImB5mKL4TxNiX6xgAF0Cgaknfv0H1pun6Pbk9m+h80KzPqaIt9A76jR0nmcx+QCCPc07So5o5Z3t6E/CCzYsMdBlYL4TA8tp+dWbDnKoGmcln9yQvtIpNi+GXsNcXOynviTo0gawKItI251DaeRU6A+dQn2WSvY14JhgnxkEzM+f5NT3cPba8TOogeyn+YpPculVAHL6dx8Rr50LhZFwkvo+g/tTuAe+pSj5DFj7AcJt4triXFDBGbITyEKGg+Yo61+j3BAdq258etf7Uw6Np1SZz2ecDkun85PgR30/s3lgQfYD8+GlWgnxJTW7PGgaB4yewfNf9VGTQ3ELBdCFBJ028zUMa+ZHRk/SxLgVLMBJXfUUZjcPEakzprUvDeGOjBmywORPf/DTLEWEIGeBGunZ/ma76bPO6lZWRhd/OiLHDWPwqT48vc6U+s5f+Xbk94Wf8RotcHebcBB4mT/Kn+G/Jua8CK1wU/iYDy1P8vnROG4NZ7Uksw1id9yfh2ga78qcDhQ/GzN6wPYUSMKqiFWND8wR961RX1NbZTWtCY7tP+0QPpUWKsELMHvqwGzroJqPimGIsPI2A107xUb2V8CDB4EuswImJnv8ACpLvCWGzA+Gv1pjwOxNrzJ9x+R86MuWCdwAPv5is27MkV/C2WV4YRXFxCCdCB40wx4COvkftWrzyVBXTSOWbbQnkNd6C7HUb0LirSREEbzp9asHAcuHBuXfibRVEEwNT4Dx8qEwltSRzYmNRM+M989450JxTEZrjAHQHIPJf/MmjXLQZr4e0XDA/pANlyyW5ERBcwf4gBrRV79LWIPw27Q9GP+qvO89YT4/Wqr5VSIOTk7ZbsV+kjHXJAuLbH9hFHzIJpbiukN68V61usA3zSZGgbUmdvTaq+G10PvU9uSNfzM0G7MtFr4DjsMjNqLZYzLTB/vawPOrTiMErgFhnXcc1MiOWh0868r35U96Ocau4UXMhgMPhMFSRPI7b7iK8/wBXhySV45V9P89l4ZPDRacVwWxc+O0n92VPusUL0f6ODr3t2QZMGCZgSBPzFB4fp2Wb9rYtOP7GZT6GTVv6EcesHFXHtqyk2SCHiVl0038DrXJgxeqxyqf6fvaH5QfXZL/8MXLLhhqVOo8JB/nVydxCwBER6f7D51q3jM6FxBLAxO2hPP0qtcLxlxGbWV2PhqR9q6W6ZVK0WlLiAkEaCfrmn5moeJ4W21pypkwTA8SI/lQuCxefNmWNJPzrLUWlcljE9mNe5tR6A+tZSM4lVxfEXw1pASoPWdX2nyCSMwElSDp391FXuJ2gQt10zEAkENpPIsnZB8xzB51O+BXF27lq4M6sc5IjcxBEjlFIz+j9l0s3Sq9zII91b7VX4UpRuEmn9/8Ap2jmnKKlTLCuMtMCyNh4G7F8xEyNBpHOq9xDpOtgdhzdafxDsx4CRVZ43abCnI16y555GkrHJhGh1212pDcxechVUszEKBtJJgAeZq2NTivn2/4/ArSLlwvGfrt/MyquXcD8UCdZPp5CnV7g7dbNoTbbcEjQ8z5Hu5Ud0Q6LJh7c3Mr3G1YxoO4CddB96s6WwIoSldjJtVRW8P0WBEszA88oVR6bn51Tuk/AmssFVibczB3Uzybu5166tU3pzhJCPMZTB8mEcvED50iDdvZH0f4uL1lF6zPdUZW0GpCg51AMDnsdz3CA1N910GQRO4nmf7Y05bcp51RcCGsE5fEz7SNKuJLt2mt6sAYaBlBG0R+daaEuWgTXE8rv3cqyKY9HccUKXAquVYkBtpO0+W/pSrFDsmpuCN2T5iqem7YfU3odYrCvduM7lULGStoZVE93dUlnhlpfwye9tTRqsB4n5+gqbOx2UL4t/IV2cmutHJXuRW7R5CPPT5Vq5AOrSe4fmak6ufiJPyHsNa6FuJiB5VOhyMDuWPP8zXDIZkmiTUNzY0GYWYPBllB9K3x/Axhbp7l+4qTC8VW0GUqScxjUjSfD1oLj/G3excTJCsIMjxHOpMdRdWDdHcMDh1PPrCPlRD2cpOsa6c99frNLOCXnFtVUwAzN8gPvRhRs2rHUE6f2d/lr6UGhkhPx4dpfI/UVq7bOaHaBpJOukDTzHdU95lNyRJABGp8CJE7Rv6Uuu4xSYIbeCZmdd45Hwmsi0Y8Vyl+xM/ZPfEHsnbSdxtH2pfRFy4Cp15ePLl3c/lXFqySJEeXPnyHl9KZa7Ey/NKo7Iq01E3sGykjQxzBBG06d+lCsKYg012chZIFFuFyiPyNaD8t/zPyomeyI9v8AelkGJ3bukc6k/WORFQW2jUiACJkaayR57H2rrNoB+eVK0Oma6sTpTzotixZvHMYDjKSeXdPhSKafdEuCfrl5LIdgzOMwA+G0NXfNsCNgIOrLWe1Ro6do9IHEnt2yraKSSh5Qe751zb4wCWI5nYbTV8xfA7XUdUigQuVZnSBpM77AEnXU0H0Pw025ChUOugAzH886hLCzrUlWxBYx5TQoxLrKiNxqfX7UVhOsdGYW3L7QQQFHjPPnA1q9rhlkHKsjYwNPI712wp16cV5EeO8d6Q3+FOEyI7XO2QwaCo00uAxIO4gxPjVP6TdNb+McGTZRRAto7RJ3LMIzT8h6z6/+krol+vYebel+1LW+5s0ZkP8AFAg94HKa8OTgLT2mA17QjUd/rvyqzlwVeCEo27AOsSNZgRovPXXfbSdas/6OuEi5fN5hK2vh7i5kesCfcUs4R0ed7yrc2nYH4uWp5KNJO+ogSa9N4HZWygtooCqTEabsW28yam3YtUWC21ThqCW9Uq3e+kZkwxHofimAW9bZDzFdK35NSo35FKMedYXg2IXECw6NkMgXIkRvJPKdN6vFy2BA1MADcjbSi7t0Dn6DX/ak2L4vbVoLIPAmT6wDWjadoLuR47dPZNZwVviFZWVbB2DP0XK2YgiNRPvUp39KysrrOdEgNbJrVZSsZI5c0O7VuspTCRj2m/O4oTix/Yv5fcVqspJGQDwfFoi9tgN9CdeXLejLePsXDDu6gEQVHfIMyJjUbd1ZWUA2D9KeGthxaBKsL0sGRtGVY3WNCSSdzoB40ufBaSYPgo8NO4VlZWkuOiqbyXKRF+ps0hBpmIBJHI93lFSjhx5lR6n+VZWUSTVHNzCx+L2B+5rjB/CCQJ8eXptWVlYBzftEv6En2y6e9cW9QoHh9qysoMKCMRrZY/uuD56EfL71JawIzsJkTEqYiFDE7RzA17jWVlZvQUgK3daJOoidfWve/wBE3RU4S01+8AL14DTfJbiQPMkknyA5VlZRopi32Xa/b6zNb1A/FHINOgPfGnhM0dh0AAVcoA0AHIVlZTFGrRMBUbRWVlYRET715j0+4OLd0XVAC3JJ7g866/2tD/3emqykyK4joq1i51bZoaCIaI2kGQe8FRrT/B4+ec+PfWVlQg9E8ipjjDsxE7D5n1qeB+fzvWVlEmbW7HP6fypH0j6WLhxlUZ7nIch5z9KyspkkUj037Hn/ABDpTiLmr3CAfwroPalZ4vc5VusqtIn8Sf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079" name="AutoShape 7" descr="data:image/jpeg;base64,/9j/4AAQSkZJRgABAQAAAQABAAD/2wCEAAkGBxQTEhUUEhQVFRUXGSAXGBgYGRgaHRccFxgYGBwaGRcYHCggHB0mHRwXITEhJSkrLi4uGB8zODMsNygtLisBCgoKDg0OGxAQGzQkHyQsLCwsLCwsLCwsLCwsLCwsLCwsLCwsLCwsLCwsLCwsLCwsLCwsLCwsLCwsLCwsLCwsLP/AABEIAKgBLAMBIgACEQEDEQH/xAAbAAACAgMBAAAAAAAAAAAAAAAEBQMGAAECB//EAEgQAAIBAgQCCAQCBggFAgcAAAECEQADBBIhMQVBBhMiUWFxgZEyobHBQvAHFCNSctEkM2KCorLC8RVDc5Lhs9IWF0RTY3TE/8QAGgEAAwEBAQEAAAAAAAAAAAAAAQIDAAQFBv/EAC4RAAICAgIBAgUDAwUAAAAAAAABAhEDIRIxQQRREyJhcaEygZEUM+EFI1LB8P/aAAwDAQACEQMRAD8A9M6LL+xtfwD/ACirGBVf6K/1Fr+Bf8oqwLU4DS7Obn3FcMND5Gu7v3H1ri4eyfX70zAS15ULX9Kx8csSf/RtH716rXmVof0viH/7P/8APYqHqF8v/voVxdjjg2GBIn86VbLFgCPP7VX+CjX891WZOXn9qGGKoGR7Oer09vlUQw+u/L70SK0tWeOLEUmge5Z0/P71eZfpJsZRbjQw33r1Rvz715n+loGEy7w0ezVy54KMote5XFJ019DzOzdYnUzoeQ0gGNd/9qKvjQelBYRXDiUIEGTB/dOpNH3hWydobF0xnwoainRFKuGDUU2IrnZcHxI2odqJxPKoGpkKyFxSvG8OZnLpcKEiNppu1DtTXQBK+ExA/Ej+Yj6Ch7mGf8eHRvER/vTbF4lkJ0Hh41xg8aXaCBHeOXnTpv2FpAnDiTcJKMvZjUHvXnTJhpXZFcxU32MatXI50KTJmu7vOuFprtAqmbik/FiAdTEgj3UinNctZU6kAnxFGLpmZUrVpe8k+Cz9/tU9vBk7I5+X1FPb2MyHLl+1SWMUWOi7nv5d9WcmT4oWYTAXAR2IEgmSOR8zViArQFdgVJu2OtGCuwaxRXUUph90KX9u3/TP+Zau626p/QVJu3P4P9Qq927VTatgsovH1/aN/FScrVg49b/at/EfrSvqahLs6orRfeiD/wBGs/8ATT/IKsimvFMF0wtJAXEhQNh21gDaARFWHgv6RMOjH9YxYKRAjtEGRyUTtNehi9TbpxaOCUD0a+dv4h9RSjpVgrd3Dt1iI+UgjMoaCWAkTsYJHrSf/wCY3Dn0GIA7SGWVwD2hMaco51NiekuDvW2t2sRbd2PZUHU9rMYB966YyUppCOLSEK4JRopdP4HdP8jCh04KoZmV7wZzmY9bcJYwBJzMZMACT3CmkVsCvYfo8L7RzfEkgPD4e8hlMTeHgeqYfO3Pzpnb4tjFiLtpo/ftMT7rdX6VFFbApf6HF4N8WRNa4ziVdnK2nJVVjPcRRkLGQvbgnNqecDuou10mvfiw6/3b2b/NbWl4FbilfoYeGw/FYzHSrvw18eINkjf/AKs/Kqt00xwvlStm8QAdDbJ5n92abxWoqOT/AE2E+5MeHqHF2kebXLSzDWmUn9626TH8SjwoXECrh0u/5f8Ae/01UcQNa8TLBQyOK8HfCTlFNjXho1FNSaV8O3FMXNRKEeI5VBFT3ajinSEB2NRGp3FQsKxgfEWQ4g1mHw6oIX1PfUpWtMKNsFHM1o1kVphWMD3RvUYqS5UYrIJ0K6BrmtiiAjxWEV99D3it4TChB3nvqdRXVPboWjKkWuK6ApQkgro1yK7AoGLX+j23L3T3KvzJ/lV9s26pv6OLet8+CD/PV8spTY4WTm6KJx23+1b+I/U0tFqnXGV/aHzP3oEW68/I/mZ3wWkeJG8Mvo53/dPZ+VWnodwC1isMLlwuGkzGx7TARI7gKqbYO5HP4bvMf8sw/Pv9/Grv+j3Gi3w8GG/rGWRBH7w7JI8fevelGJ5Sk/cJfobhjp1rTMR2d+74d6I4L0Kt4a8l5LjnWIMQQwjkBTduIQdbbGWC/Cu/fM/D48q7wGLdjldTKuO1lCrHcO20+lNipTVe4JSbWxxFdAVlbFe6cZlbFbrdAxoVusrdAJqsrKysYq/TG4AUnuP2qo4i+O8a7TpVp6Y4Q3LqQCcqE6bDXcn0qm8PtG5bJVQQIzA7Syq+m8Dtd1fM543lk/qenilUEO8Bi0kdpfcUxN2vPeJWcqzbGoMEMdRPKPUayaAwvHr9raCO4kkemtTWC9od5D05rwGpIHma4XFIdnU+oqqcTvPcW1qoaCW3j8O2/fUVvAs7C27cs8r6iNaHGuw9qy2vdHeKjL1UsLgyLbXluODbYaTI1CmSDppJ9qMuYi+FDZ1aTGqxvHd50s4TXQE0Pc1ac1U+I4nEOyKHC8hlJG/f7VFhr2ILZOtaZg6z3Ab00ccmjOSRcJrl2pFYu3VDZ2D6iD8MSJiAOdaucQdWZCO1GnakTBI89jS8ZeEa0NrhqOaRWeJ3s6LcVQGkgjmAOWtE4i7d+JCoTbUSZ8u7UU/Brs3IbCugaSHEXA2VjJk6iVHZG0a0SrsNzMkjc8p/lQafsC0NA1dBqr9xsRlzrcUjTkAdQD967tJiGAYXBB7/AA8hTcGDkh+GrM1KbF2+FgoGIOrZoJ9IqUXro16r3YVN8k+vyNoY9ZU1piZjl+QPWqzeTEOxIJEnQAiB5a+FRW3uqxVnbN3TPjyppQbjoW/YuHCelj4dmFrLnbQAic0b6g+o9atPRnpndL9Zf7Vu4SoC8gpgkJPiO/Y715FnY69oiZPOOU+01duimJxIRWtqt0WlJRWC6HNrznVZ/wC0+EQnBx2n5/JGS9y88RuZmnv1odTRKdL8G5h8JfBga9TI1A5qZ+VVnifSqyt1wlq6Fns7CR3w2opMnpmld2d+LLy1R5Ri775cwy7ZtQu3tVu6O8LS5hLLHrkuXWMFD2WhiPhBgGIEmqPfc9X/AHP9XlXq/QzEBOHYfshiQdAzA/E3IDTb517EoJI87m2LLnCrZy5HxEs5y5ifhH4dDvqupo/gOCRXtXFa82a4VXMTAXK5yspPxaDWOVNrnEhIHV84+NtPHVdqwYrM1mVUE3BH7QOR2HPwjbmK2L9a+6M3oe1sVqt175wnVbrQrKBjdbrU1qgE3NamuSa5mmo1ibjV85yoiMkyeXxg6c509qo/AMws3CpA28xFpNf/ABV24pazXW1I/Z+H7x7/ADqjdH1BtXpzaLOkf/ZHfzr5rL/cn9z0YfpQN00tKrrlEdkj/HA+Qqu4iwoUnSYPduB4GrJ07Qh1kz2W/wDUNIcXa7B1YlcwMxB7JAiAIG+5PKhDpGkNL7aL/Cf9FS8OxK9aTmBHVxM88x0+dC4sSqgfiEe5QVDg+BqZzsUJOURqJn6VnFPspHlVJDgMowziQGZQ2+5hR9qgu3B1a6j4h9B/KuL3Bl64qWLDLmkaTodfUigRgV6u48/A+WO/WKWvBteQsAG8mvP6An7UDhsQFuktP9ZOxOgbei7/AARM7qGYZVzD2zQRQPC7EuBM7/SRRiqFlTC0xykiW7PYzeYEGgsVfH6yXB7JymfRQflNEM39KI5ZlEd2oWurbBSNBAuKCIB0awrR/wB0mmWgM5e+j9VlYErIjwK/zHzokXWyMots3aBlfDKfP/elWHUi84Pcecj4gJHzp1gMQoVu0AUYE6xuABPnFCSoylYBiMUS4PVuCJkEa60bc4gMlkgMWT4hlPeN2iNv81T4nG2yzjOpDDvG+YbeMUI5y5xm/ETE8jED/DPqKGmHwQpxEAqCGUArJPcjdw8I9qMucXXMYBiTB75JM+xoTiN0ZHgzJVtD+8Vn6N71GWlT4Kg99DRrYOhuvFUXKdToJgbZSd61iOMIRADew/nS/AAFhIUydZAOmZfsaK4hZUICFAlW5bFSNjScUnQ1kn/FUATc6AmBtE6Gh7L9ZdYgHVY/wxTXA8FtG2mYSxGpk6/OobeGW3iGVBAyTGp19aD1F0NDbFeHUoCCTMayPXQ8+dXfo9d/Z20tsGOWTHOJ79t5pDi0HVtpyPLamfRXFdXlzW7kABcwWR2z2dZ22FRaU0Lkx1EshEdY87J9FBHzWkHGsB/U6T+xQewK/aj8djMysFS92pAi2TIIuLIg7dr5Uxw1s3kVlt4kwMpiwx1XfnTZeVUkX9I4Rlcno8fxGJQJlIBGVreirMO2aZzbjYHkKtXR21ft4FAuHt3LVxiyuzqranmOQlTVNxN0ZG/hYe7V6R0WRWweFbMq5V1GYjPqdxtXfKLrZw8l7A91cVKj9XsibkgZ3+LXu0K66x4d1MeCHEIbSvbspaa6R2SxbNlZp7XLQ7VOcLblf2iaNO6nNtoe8fzqSxhUVrGVg0XNwBP9W+hI94oY1U0/qjN2i0qFjUmfKu0QEwCTUIv7baeFdHEeA9q9p5I/8vyji4v2J3tKNyfl/OoJrBiiNNPYVw96aCyxXckbi/Y7mtTUfWVprlH4+P3DwfsdMa4zVE92oWvU39Ti9wcJewHxG4OsiYlCN4PxoNCNtzVD6PCEvwTtG/8A+FjV0xTg3RImVPd+/a/nVJ4BiAtvEE21feCw2PVHT3ivncjucmj0I6ijn9ILdpP4W/zg/eq/iwYaNmJAG5OsfXT2pr05+JAg3Ux/hovDYbCPibZw2GeyER2bNca5mP7NV+LYiXMDvHdT4o3SNJ+TteFMUUnSBt4yp17tqnwGEcvl2k7/AJ50+FuR+eY/3qTBJbUlrhAEKBvvDGfOF+tdUvTx1+RMfqHFOu/BXcZeAxTBiA2QCJ56n6GaTYi+os3UBGY3ZidSA5qy9K+GdblvqAVXMGPPLDMjejAj+94VVHwuhKIWadvfv3rkyY1jl3orjbyLS35GP60pa9cVhl2O+0QdfOPekfDbjBwVykgQZmNdB+ZphbClbqiCozaciQUy6j09qExeH6m4yxG2m+hAcfUUsU7djTlHiqOHdzdWW1K5g0Dukcu4RXN/OqZ2aCCGjcSP2YIMelRvcllJjsjKOWhkfejcTwosrZbqtAkBfhYzIAbn2uZ8KdRJuWgO05F5lJkgQSNjrO3Lem+DwsqzGCJYQRzyrBnwg+9IbLxeZnMHUE8pBjSp7mKbYP2M4MBgDtBOmu1Zr2An7jfCWEZGlVJynWO5mHv2aX4xVhdAJJPzEjxiQKHvXDbUFXeWkQDodWB/Pia3hrIu2ixMsJMnwG3hrr6mt1sKXLSO+oDC2FAzMQO78K/zn3pra4DGXO8BtCBvO/kaUcLDk9k5+rMiIj5+tGrxe65EEGGnLAB7onyNLLsZJpBl3gUGA0HuI9tu+uL3Cr4AUlSgaBJOmbnEc5rXEeNuGDi3A7LCTJ2IGx7jXOM6V9bKi3l23bUENM7UqTfg1m7HD3MZbgjXUZuRju8/apuDA52DGTkHOd4MSaHt8UC2iMpzB201gBpO/mahTFEsWWV2G/cKWfTK4rbH+MSEbyqy8BQLHgqe6qCfrXn9zGuQQzEjxq28L44gt69poMwDsVVZ8tOXcanCLsbNpUWzhdztYdR8K6+4J38lHtVjwPSCzhrarcJzPNzQHZiQPpXnidJrdoAhLh6tToUKmAraksByb6UpvdIc5m7avEwAIXQKAABuKtdOzlhD5aKficImRu2ScjR2SJYP2Rqea6zyq5cB4pYsYexaGJtdlc5zLLIzSxXRtYJqiX1DCCe//DXoHRbJ+pYYltYYAC2CZZm0LZtfauh3WxdeCS/0jtMU/pCwJPYttOfWCIUzymfGosf0lfLabDtcvEEsQ6dXbdgumVsq6xm0nlRGDZAiHLdBVjAgDK8AAHMh1MAUo4/iA2AUoHQLdy5ZEKYfmFGuv1pHrYY1YWOlXESwX9Ww4ZogG537fjqO/wBKeJqxQ2cMCsT2idxO4fWqGzsdyT6mpcMxDKZOhFDlIZQiWy50x4kDBXDCTEw0epzVK/STisAgYczqAqMSfT87iqviuJPmYaATsJ+5p3wG/CK5AzGQD3AHQD2oOcqG+HEIPSXiYQO9zD21JIGZCNRuNRvvp4HurR6S4w//AF2F9E7vT8xSnjeIL2UEkw7mJ73blyqvAUYyk+xXGKLhe49jN/16wdTsi8tuXOhL3H8YJIxivHIIva5xt6VXDTfhFjCsv7a51bd5zjyHY2oSk4qx8eNTdKl92EW+kuILo9y4vZ3GUjMNNCfNQdI2obhvESLd0AgFz8ojSmK4bCRpisunMk+2YEH1qvWLzXGYAW3ygsSVGoXcgg+XvQhLlev5DlxPHW0/s7J+K8RuO4csSROXwgkeswN6sHRjHTdYMw0Q/Jl8aqmGRrpyWrSsxkyJGgPiQKN4bwfFJdDdXA/FLL8PP8Xr6VWKSknXRPlLi43p9l7ucS3yqYI3JjXSD6a+9DMHaGJkD079h6muERFhnbsgak6AUD/x7DlznNwjYQsAac51OvcKrk5182/pdAx/C5fLr61f8ILPF/6O4ZokMsRoZ008d6rGIxxIUBz8Utvtr/v6U743DKwtnrbcC52BJyCAS3NYaQfClOE4kiLBRnI/FlGwJjc6aVBRcv1+P3HnlUf7be/2sjtY9QbrdrtheR3B1+UUwuYb9YxUBgEZlTMIO1tQI79QBQfGMLiiyhrDqDqigA5oiZyk94966wOGxCX7Fy4jCLqu57IgB1kEA/uifWi470TjLW0GPwTDyB1t0zzCqAPc0xw9uwT1XWMoQASSkEKQZmCZmqn0j4kWusiH9mpKiPxRpJpZYkEGSO410zeLqK/P+CEFk7b/AAOulHDFsXSqkntMDPmdvb50DhOGO659Auup5xvAGvf7U04khxK9Y11Fcxo+nwjKTPjvtzqThglVWM8dkFZYEqSGiO/Q+tcbk0tHW0nII4ZgjkREKPBIMg5hJLdkbHc+NR2sETdusobK2q9mBoCMwA9/Gae2rAsurXFKzBUkFTADCYPdp+RRPGkzPmJy57asUnSTIJGu5gH3qSvdlefS7S8FSs4EWELEkgEHmCTyAjT3qYWbYUHIGd+0xlhGbWBB5U1bBqA2Vw2UA8hOuo33ih7mDBKlTEcu/wBa1y8lJRhJLj/AHxXgCnDm9bJW6gzXEJJDJzZZ5rue8SeVKcQA2HV8vbV8pI7iCdasTY0PKhd1YGZ1BUzEeE1Lb4Uq2QbRJLGLi6HLHOeQMx50Y5GlUuyaw3LXT/AttOVw0MYOhIMTPYO1Bq+p9P8AKKsvEMPbOEurlzXEGdGO4y/Eo8Cs6eAPKgU4TaUbuQQDJZVGoB5KaP6ohdYp/QSLxEo85AwGmviIrMNxbJcVgpAG4Hn3+WlOf+FWGMZfiMT1haCdAYAAoC3wuwjdtusXuErz1Gh+dPUYojcsj7/kdcQ6UW8SL4RHUujfEBswVNwd9E+dc8YxuV47xPzNVuxbVLzQQUmBJgkBgRPjoKc4py7FjZzDkc3L08ZoNUzQYj/VLkxkbd1+E7gSRt3a1eOjGYYDDqc2YklRC5SC7QQSh11qmlxuWJMk7mZIgn1ozDX70Ki3GW2ugAO2usetW5OS0iTio9sugcsZBOVjKDsrtvMMNZIpb0lB/U0XKxZnGrN2phjqswARXNjo2zqGa/cgjNGvtqaq3SDhhs3nQZ2GUQx/FIUmNPGPSp+BqpgjWWXcfMH6GtI8b1FZwV1nACNy30HudKZt0cxEdpQo/tH/ANs1noKYO1hGhi+UnfnU2S0Brd2GwQ8v71dr0VxRWVCMB3NBPlmABpVew7oStxSpg6HyrL7mbsKtYmzkg5y2u0DSTBEzyihLxX8Mx4xPyqK1Z7DMDoI+Yj60VY4ezWutIItTlL65Z7pGs+lNQL0DzRfD7Ssxz/DUSJb/ABEg1JYFsT2iPY0shonfEzYQwtrWN8zDfwBilBPaI5fOieKXAzAjXSKBnWmgtCSew7AYs2nDie467jmJjSn2H6RW5kh1+f0iqwtwCZE92sR3+dYJnQEjyNZwTdsyk1pFm45jhcVMjSnxHlPdNJrimZ5VuWCAEEa8/wA+dRjFRyqknbsRKgizmCsQSJGwJE+Gm8xtXNjFZDqknzGm8+dcYPFS65thBgeBE034x1V23nVCrzoxAGYbEaaGPtShM4nxzEfszclYTNbE6lHiGBHI5e/lQl7pTiSpHWaEEEHXQgjdpPzqIWMRcyjLceFCroTCjYabAV2/A8SO01m5/wBpP257D02oBJOleEC4hntwVclxBBjMxPLwIpYrQRNNF4arNkbMoAJVtiTO2U8vPXQ99FWuiDOQUvKVnWQZA57TJ8KDkl2Motq0AcOxB623METMHUeoq64TFvZtN1bsFJDHKdyu0EajWjMJ0fwyZf2YhNC51JMHn36ExReGdU3HZBHL6UPiqPgDxOXkpvGOJNdaWdnAEAsSfHc/SnuJvxbtkyGZRExEGGBHfpPvTDF4SzfhWVQSfigj5jWPOaR9JeHPheqFvMy3dJOoDKToSDppJEbie6llLmPjjwkr6Jyp8AI+5O3qflSrH4kWiDb1H4x+6SdxpEQRp4HausXirjqJmF0MGfpypfif6tvKuWEZqVyf7HuLHiljbgqr+SO+stA2Gp8ZNXDgadheofIdQT4/uk7xHptpVVw6BnYH+yPlNWThoRU0A8Bt4fn1qk1eiEoOP+7HXa6OMRhHuXjDWEOUqVzqgJynUKNJMjYDbagcPh4RRcUFlQLvzSU+igz40S2KBxIAjtLEcyVIEg+U+1B42wS7ZdQpjzJ5e9OnSo4c8nk1LwdnDGCcirGqkEbj176q3E8NcRmLA5WJ7X4TJ2kaT4U6XBmQonePrRqs9i7kKhrbiHUiQ0jmPAUVkpkPha0Uo6jTlRQxzj8RHlUnSDhXUXYWcjDMhPcSRlJ7wQR7HnQERzNW09k+izf8BPN7Y9aPsYJUUAuhI1MTrOvdptQqiuMXizbUlTGw9w1c2PLLlVnTlwx49F74demyhjL2TpMxrtPOqp03f9opE+B9BSkdI750FyPILPf3UBjcbdds15iRGhNWaIL3bB34veBAW46jQQD3GK3cxt1viuufNjQD/ED4/eiusXvFOxTRuuTBZiI2kxv3Vu0SfTT20qPrRM67d3jXKYkDSDv95rBJ8K37Jx/D9q6s8TuC11Gb9lmzZYG/fMTyrLdtQpBDAlVgjXcKYZeY8RB86FYHQR6+9GgBSFiOyGjvA+9H8GwCMzdcCFiRruZHd4TSO3dZdiR5GmeH49cXRouD+1M+4qkON/MLsY4nDYdS0AHTSSTrUWG4fIlbDsO8W2PzipsH0gIM2wqN3ZUb2JFGHptciGt2375WPoak0rKbE5skuFCMCTADKV19q7t2WLZQsmYgayZiBG9Xfo902wzgJfHUHkScyH+9uvrp41NgOleEfGIlqzpr+3ygQYiQsZsup1320o8UvJk2VvDdCMZdaCnVrpq+gg+G8+GlXTAfotwvYN1nYr8UGA/gRyHLQir5gLqsDlIZdII12/8AEUSKehSpX/0fYAWWtW7MBypY5nJlNoZmJG527zXn3SPoj+qozpLIp7UgSqkxOg1GwPdpymPaXcbbmqN+k92XB3SoPaAQ/wAJdc3ymhKJkzyuzxt0/q7txRtCswHtMUwTil26kM5112UMe7UDXUzqY01pJwjAG9cCgaT2j3Df8+dPeKYNrJ5wZykmRsOQG/wjxjlANJGroZ3VkEqJaBGuoB0iO9ZMsR4jLV76EcKT9W6/TPclUJ/AiAifrr/4rzfE4sczPPk3xDUFuYOmu8r41YehnG26k2SeyhJXyYKMvl2R862ToEOz0rqrJthrnwgSijYCBqe87epNVnHOGLMuiLsPBiI+RmusNeF20Rm7QB08IJrscKuMmWOX0B18o0rktWdXHQHhVKxOup1HjJ+1XbC4NbtgpdHZZYnuMaEfWkdrhjIqKBOViD5LIP0pj1z20IMwNPTlQugOJ5pxYvh7rWmXVSRPI7QR4EEH1pDjcQRpAljFXHpzwW/fxCvZnK1tdQCRIkGSOe1Lel/RR7LWWtAsjZUbICxUqFBc/wAWp5AHzrojFPY/9TxxuK7K8+PIY9WRy1IImB5mKL4TxNiX6xgAF0Cgaknfv0H1pun6Pbk9m+h80KzPqaIt9A76jR0nmcx+QCCPc07So5o5Z3t6E/CCzYsMdBlYL4TA8tp+dWbDnKoGmcln9yQvtIpNi+GXsNcXOynviTo0gawKItI251DaeRU6A+dQn2WSvY14JhgnxkEzM+f5NT3cPba8TOogeyn+YpPculVAHL6dx8Rr50LhZFwkvo+g/tTuAe+pSj5DFj7AcJt4triXFDBGbITyEKGg+Yo61+j3BAdq258etf7Uw6Np1SZz2ecDkun85PgR30/s3lgQfYD8+GlWgnxJTW7PGgaB4yewfNf9VGTQ3ELBdCFBJ028zUMa+ZHRk/SxLgVLMBJXfUUZjcPEakzprUvDeGOjBmywORPf/DTLEWEIGeBGunZ/ma76bPO6lZWRhd/OiLHDWPwqT48vc6U+s5f+Xbk94Wf8RotcHebcBB4mT/Kn+G/Jua8CK1wU/iYDy1P8vnROG4NZ7Uksw1id9yfh2ga78qcDhQ/GzN6wPYUSMKqiFWND8wR961RX1NbZTWtCY7tP+0QPpUWKsELMHvqwGzroJqPimGIsPI2A107xUb2V8CDB4EuswImJnv8ACpLvCWGzA+Gv1pjwOxNrzJ9x+R86MuWCdwAPv5is27MkV/C2WV4YRXFxCCdCB40wx4COvkftWrzyVBXTSOWbbQnkNd6C7HUb0LirSREEbzp9asHAcuHBuXfibRVEEwNT4Dx8qEwltSRzYmNRM+M989450JxTEZrjAHQHIPJf/MmjXLQZr4e0XDA/pANlyyW5ERBcwf4gBrRV79LWIPw27Q9GP+qvO89YT4/Wqr5VSIOTk7ZbsV+kjHXJAuLbH9hFHzIJpbiukN68V61usA3zSZGgbUmdvTaq+G10PvU9uSNfzM0G7MtFr4DjsMjNqLZYzLTB/vawPOrTiMErgFhnXcc1MiOWh0868r35U96Ocau4UXMhgMPhMFSRPI7b7iK8/wBXhySV45V9P89l4ZPDRacVwWxc+O0n92VPusUL0f6ODr3t2QZMGCZgSBPzFB4fp2Wb9rYtOP7GZT6GTVv6EcesHFXHtqyk2SCHiVl0038DrXJgxeqxyqf6fvaH5QfXZL/8MXLLhhqVOo8JB/nVydxCwBER6f7D51q3jM6FxBLAxO2hPP0qtcLxlxGbWV2PhqR9q6W6ZVK0WlLiAkEaCfrmn5moeJ4W21pypkwTA8SI/lQuCxefNmWNJPzrLUWlcljE9mNe5tR6A+tZSM4lVxfEXw1pASoPWdX2nyCSMwElSDp391FXuJ2gQt10zEAkENpPIsnZB8xzB51O+BXF27lq4M6sc5IjcxBEjlFIz+j9l0s3Sq9zII91b7VX4UpRuEmn9/8Ap2jmnKKlTLCuMtMCyNh4G7F8xEyNBpHOq9xDpOtgdhzdafxDsx4CRVZ43abCnI16y555GkrHJhGh1212pDcxechVUszEKBtJJgAeZq2NTivn2/4/ArSLlwvGfrt/MyquXcD8UCdZPp5CnV7g7dbNoTbbcEjQ8z5Hu5Ud0Q6LJh7c3Mr3G1YxoO4CddB96s6WwIoSldjJtVRW8P0WBEszA88oVR6bn51Tuk/AmssFVibczB3Uzybu5166tU3pzhJCPMZTB8mEcvED50iDdvZH0f4uL1lF6zPdUZW0GpCg51AMDnsdz3CA1N910GQRO4nmf7Y05bcp51RcCGsE5fEz7SNKuJLt2mt6sAYaBlBG0R+daaEuWgTXE8rv3cqyKY9HccUKXAquVYkBtpO0+W/pSrFDsmpuCN2T5iqem7YfU3odYrCvduM7lULGStoZVE93dUlnhlpfwye9tTRqsB4n5+gqbOx2UL4t/IV2cmutHJXuRW7R5CPPT5Vq5AOrSe4fmak6ufiJPyHsNa6FuJiB5VOhyMDuWPP8zXDIZkmiTUNzY0GYWYPBllB9K3x/Axhbp7l+4qTC8VW0GUqScxjUjSfD1oLj/G3excTJCsIMjxHOpMdRdWDdHcMDh1PPrCPlRD2cpOsa6c99frNLOCXnFtVUwAzN8gPvRhRs2rHUE6f2d/lr6UGhkhPx4dpfI/UVq7bOaHaBpJOukDTzHdU95lNyRJABGp8CJE7Rv6Uuu4xSYIbeCZmdd45Hwmsi0Y8Vyl+xM/ZPfEHsnbSdxtH2pfRFy4Cp15ePLl3c/lXFqySJEeXPnyHl9KZa7Ey/NKo7Iq01E3sGykjQxzBBG06d+lCsKYg012chZIFFuFyiPyNaD8t/zPyomeyI9v8AelkGJ3bukc6k/WORFQW2jUiACJkaayR57H2rrNoB+eVK0Oma6sTpTzotixZvHMYDjKSeXdPhSKafdEuCfrl5LIdgzOMwA+G0NXfNsCNgIOrLWe1Ro6do9IHEnt2yraKSSh5Qe751zb4wCWI5nYbTV8xfA7XUdUigQuVZnSBpM77AEnXU0H0Pw025ChUOugAzH886hLCzrUlWxBYx5TQoxLrKiNxqfX7UVhOsdGYW3L7QQQFHjPPnA1q9rhlkHKsjYwNPI712wp16cV5EeO8d6Q3+FOEyI7XO2QwaCo00uAxIO4gxPjVP6TdNb+McGTZRRAto7RJ3LMIzT8h6z6/+krol+vYebel+1LW+5s0ZkP8AFAg94HKa8OTgLT2mA17QjUd/rvyqzlwVeCEo27AOsSNZgRovPXXfbSdas/6OuEi5fN5hK2vh7i5kesCfcUs4R0ed7yrc2nYH4uWp5KNJO+ogSa9N4HZWygtooCqTEabsW28yam3YtUWC21ThqCW9Uq3e+kZkwxHofimAW9bZDzFdK35NSo35FKMedYXg2IXECw6NkMgXIkRvJPKdN6vFy2BA1MADcjbSi7t0Dn6DX/ak2L4vbVoLIPAmT6wDWjadoLuR47dPZNZwVviFZWVbB2DP0XK2YgiNRPvUp39KysrrOdEgNbJrVZSsZI5c0O7VuspTCRj2m/O4oTix/Yv5fcVqspJGQDwfFoi9tgN9CdeXLejLePsXDDu6gEQVHfIMyJjUbd1ZWUA2D9KeGthxaBKsL0sGRtGVY3WNCSSdzoB40ufBaSYPgo8NO4VlZWkuOiqbyXKRF+ps0hBpmIBJHI93lFSjhx5lR6n+VZWUSTVHNzCx+L2B+5rjB/CCQJ8eXptWVlYBzftEv6En2y6e9cW9QoHh9qysoMKCMRrZY/uuD56EfL71JawIzsJkTEqYiFDE7RzA17jWVlZvQUgK3daJOoidfWve/wBE3RU4S01+8AL14DTfJbiQPMkknyA5VlZRopi32Xa/b6zNb1A/FHINOgPfGnhM0dh0AAVcoA0AHIVlZTFGrRMBUbRWVlYRET715j0+4OLd0XVAC3JJ7g866/2tD/3emqykyK4joq1i51bZoaCIaI2kGQe8FRrT/B4+ec+PfWVlQg9E8ipjjDsxE7D5n1qeB+fzvWVlEmbW7HP6fypH0j6WLhxlUZ7nIch5z9KyspkkUj037Hn/ABDpTiLmr3CAfwroPalZ4vc5VusqtIn8Sf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081" name="Picture 9" descr="http://bjiasi.ro/pictir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19600"/>
            <a:ext cx="356127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438400"/>
            <a:ext cx="7217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o-RO" sz="5400" b="1" i="1" u="sng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  <a:ea typeface="Times New Roman" pitchFamily="18" charset="0"/>
                <a:cs typeface="Times New Roman" pitchFamily="18" charset="0"/>
              </a:rPr>
              <a:t>Obiectivele noului serviciului:</a:t>
            </a:r>
            <a:endParaRPr lang="ro-RO" sz="54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hiller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</TotalTime>
  <Words>334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casa de cultura3</dc:creator>
  <cp:lastModifiedBy>casa de cultura3</cp:lastModifiedBy>
  <cp:revision>19</cp:revision>
  <dcterms:created xsi:type="dcterms:W3CDTF">2006-08-16T00:00:00Z</dcterms:created>
  <dcterms:modified xsi:type="dcterms:W3CDTF">2013-09-25T19:46:02Z</dcterms:modified>
</cp:coreProperties>
</file>